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3" r:id="rId3"/>
    <p:sldId id="274" r:id="rId4"/>
    <p:sldId id="277" r:id="rId5"/>
    <p:sldId id="276" r:id="rId6"/>
    <p:sldId id="261" r:id="rId7"/>
    <p:sldId id="260" r:id="rId8"/>
    <p:sldId id="258" r:id="rId9"/>
    <p:sldId id="278" r:id="rId10"/>
    <p:sldId id="262" r:id="rId11"/>
    <p:sldId id="264" r:id="rId12"/>
    <p:sldId id="265" r:id="rId13"/>
    <p:sldId id="267" r:id="rId14"/>
    <p:sldId id="268" r:id="rId15"/>
    <p:sldId id="270" r:id="rId16"/>
    <p:sldId id="271" r:id="rId17"/>
    <p:sldId id="272"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6EF00E-7B40-4DB9-8DE7-BC41643006F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2E4D9A9-5101-4D2E-8D26-A77C879DF73D}">
      <dgm:prSet custT="1"/>
      <dgm:spPr/>
      <dgm:t>
        <a:bodyPr/>
        <a:lstStyle/>
        <a:p>
          <a:pPr>
            <a:lnSpc>
              <a:spcPct val="100000"/>
            </a:lnSpc>
            <a:defRPr cap="all"/>
          </a:pPr>
          <a:r>
            <a:rPr lang="en-US" sz="1600" b="1" cap="none" dirty="0">
              <a:latin typeface="+mn-lt"/>
            </a:rPr>
            <a:t>To maintain such complex machineries with so many moving parts, a proactive approach to maintenance called predictive maintenance employs data and analysis to spot possible issues before they cause an asset to fail.</a:t>
          </a:r>
        </a:p>
      </dgm:t>
    </dgm:pt>
    <dgm:pt modelId="{23BB269B-FF14-4A49-A667-F24EEFB794B4}" type="parTrans" cxnId="{3A44E661-9031-4CDC-A75A-BF88B5661534}">
      <dgm:prSet/>
      <dgm:spPr/>
      <dgm:t>
        <a:bodyPr/>
        <a:lstStyle/>
        <a:p>
          <a:endParaRPr lang="en-US"/>
        </a:p>
      </dgm:t>
    </dgm:pt>
    <dgm:pt modelId="{F8BFF668-C18B-46C9-B690-B16FAE68E1A4}" type="sibTrans" cxnId="{3A44E661-9031-4CDC-A75A-BF88B5661534}">
      <dgm:prSet/>
      <dgm:spPr/>
      <dgm:t>
        <a:bodyPr/>
        <a:lstStyle/>
        <a:p>
          <a:endParaRPr lang="en-US"/>
        </a:p>
      </dgm:t>
    </dgm:pt>
    <dgm:pt modelId="{F8968B94-6932-41EB-8CB1-F41EAC862808}">
      <dgm:prSet/>
      <dgm:spPr/>
      <dgm:t>
        <a:bodyPr/>
        <a:lstStyle/>
        <a:p>
          <a:pPr>
            <a:lnSpc>
              <a:spcPct val="100000"/>
            </a:lnSpc>
            <a:defRPr cap="all"/>
          </a:pPr>
          <a:r>
            <a:rPr lang="en-US" b="1" cap="none" dirty="0">
              <a:latin typeface="+mn-lt"/>
            </a:rPr>
            <a:t>Machine learning technique is being applied to train automated decision making algorithms based on the past data.</a:t>
          </a:r>
        </a:p>
      </dgm:t>
    </dgm:pt>
    <dgm:pt modelId="{3CF3BF96-44F0-46F8-BE9A-154FDD461B7E}" type="parTrans" cxnId="{E29BEDAE-9DBD-4971-AA23-D0FBC6034063}">
      <dgm:prSet/>
      <dgm:spPr/>
      <dgm:t>
        <a:bodyPr/>
        <a:lstStyle/>
        <a:p>
          <a:endParaRPr lang="en-US"/>
        </a:p>
      </dgm:t>
    </dgm:pt>
    <dgm:pt modelId="{49C5C668-3078-4FAE-876C-CCC2507132B2}" type="sibTrans" cxnId="{E29BEDAE-9DBD-4971-AA23-D0FBC6034063}">
      <dgm:prSet/>
      <dgm:spPr/>
      <dgm:t>
        <a:bodyPr/>
        <a:lstStyle/>
        <a:p>
          <a:endParaRPr lang="en-US"/>
        </a:p>
      </dgm:t>
    </dgm:pt>
    <dgm:pt modelId="{F72B04D9-6AF8-4F01-8641-A894BD21F11F}" type="pres">
      <dgm:prSet presAssocID="{526EF00E-7B40-4DB9-8DE7-BC41643006F9}" presName="root" presStyleCnt="0">
        <dgm:presLayoutVars>
          <dgm:dir/>
          <dgm:resizeHandles val="exact"/>
        </dgm:presLayoutVars>
      </dgm:prSet>
      <dgm:spPr/>
    </dgm:pt>
    <dgm:pt modelId="{9F8F29CD-1650-4E73-8C87-2E15B6D89510}" type="pres">
      <dgm:prSet presAssocID="{C2E4D9A9-5101-4D2E-8D26-A77C879DF73D}" presName="compNode" presStyleCnt="0"/>
      <dgm:spPr/>
    </dgm:pt>
    <dgm:pt modelId="{4FE37B05-DD3C-49EB-AFB7-F62DA3398957}" type="pres">
      <dgm:prSet presAssocID="{C2E4D9A9-5101-4D2E-8D26-A77C879DF73D}" presName="iconBgRect" presStyleLbl="bgShp" presStyleIdx="0" presStyleCnt="2" custLinFactNeighborX="-27193" custLinFactNeighborY="195"/>
      <dgm:spPr>
        <a:solidFill>
          <a:schemeClr val="accent1">
            <a:lumMod val="75000"/>
          </a:schemeClr>
        </a:solidFill>
      </dgm:spPr>
    </dgm:pt>
    <dgm:pt modelId="{31E1187B-B2D0-48E7-807A-787370191F71}" type="pres">
      <dgm:prSet presAssocID="{C2E4D9A9-5101-4D2E-8D26-A77C879DF73D}" presName="iconRect" presStyleLbl="node1" presStyleIdx="0" presStyleCnt="2" custLinFactNeighborX="-46629" custLinFactNeighborY="-70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190AF1E8-5741-42CC-909B-38466B648454}" type="pres">
      <dgm:prSet presAssocID="{C2E4D9A9-5101-4D2E-8D26-A77C879DF73D}" presName="spaceRect" presStyleCnt="0"/>
      <dgm:spPr/>
    </dgm:pt>
    <dgm:pt modelId="{C8A76722-47C1-4E16-92CE-C376E4D25FAC}" type="pres">
      <dgm:prSet presAssocID="{C2E4D9A9-5101-4D2E-8D26-A77C879DF73D}" presName="textRect" presStyleLbl="revTx" presStyleIdx="0" presStyleCnt="2" custScaleX="154606" custScaleY="155477">
        <dgm:presLayoutVars>
          <dgm:chMax val="1"/>
          <dgm:chPref val="1"/>
        </dgm:presLayoutVars>
      </dgm:prSet>
      <dgm:spPr/>
    </dgm:pt>
    <dgm:pt modelId="{A3468457-3D0B-4217-ABD5-B10CE746A377}" type="pres">
      <dgm:prSet presAssocID="{F8BFF668-C18B-46C9-B690-B16FAE68E1A4}" presName="sibTrans" presStyleCnt="0"/>
      <dgm:spPr/>
    </dgm:pt>
    <dgm:pt modelId="{392A8523-6DFE-4FC2-8E5D-83D9F1395584}" type="pres">
      <dgm:prSet presAssocID="{F8968B94-6932-41EB-8CB1-F41EAC862808}" presName="compNode" presStyleCnt="0"/>
      <dgm:spPr/>
    </dgm:pt>
    <dgm:pt modelId="{0E657DF2-5CFC-466E-8533-6228E6F3FCA5}" type="pres">
      <dgm:prSet presAssocID="{F8968B94-6932-41EB-8CB1-F41EAC862808}" presName="iconBgRect" presStyleLbl="bgShp" presStyleIdx="1" presStyleCnt="2" custLinFactNeighborX="6373" custLinFactNeighborY="-7406"/>
      <dgm:spPr>
        <a:solidFill>
          <a:schemeClr val="accent3">
            <a:lumMod val="75000"/>
          </a:schemeClr>
        </a:solidFill>
      </dgm:spPr>
    </dgm:pt>
    <dgm:pt modelId="{C9133892-2601-4267-87E2-3DF3EF0DE41C}" type="pres">
      <dgm:prSet presAssocID="{F8968B94-6932-41EB-8CB1-F41EAC862808}" presName="iconRect" presStyleLbl="node1" presStyleIdx="1" presStyleCnt="2" custLinFactNeighborX="19254" custLinFactNeighborY="-105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2D4B5B69-8536-43B6-8FEA-56805A7510B5}" type="pres">
      <dgm:prSet presAssocID="{F8968B94-6932-41EB-8CB1-F41EAC862808}" presName="spaceRect" presStyleCnt="0"/>
      <dgm:spPr/>
    </dgm:pt>
    <dgm:pt modelId="{78C4582E-3D19-4745-9945-CAFEC9387F47}" type="pres">
      <dgm:prSet presAssocID="{F8968B94-6932-41EB-8CB1-F41EAC862808}" presName="textRect" presStyleLbl="revTx" presStyleIdx="1" presStyleCnt="2" custScaleX="114412" custLinFactNeighborX="-1379" custLinFactNeighborY="-42168">
        <dgm:presLayoutVars>
          <dgm:chMax val="1"/>
          <dgm:chPref val="1"/>
        </dgm:presLayoutVars>
      </dgm:prSet>
      <dgm:spPr/>
    </dgm:pt>
  </dgm:ptLst>
  <dgm:cxnLst>
    <dgm:cxn modelId="{3A44E661-9031-4CDC-A75A-BF88B5661534}" srcId="{526EF00E-7B40-4DB9-8DE7-BC41643006F9}" destId="{C2E4D9A9-5101-4D2E-8D26-A77C879DF73D}" srcOrd="0" destOrd="0" parTransId="{23BB269B-FF14-4A49-A667-F24EEFB794B4}" sibTransId="{F8BFF668-C18B-46C9-B690-B16FAE68E1A4}"/>
    <dgm:cxn modelId="{C2D40458-63CD-4C85-847F-2CF3A767A41E}" type="presOf" srcId="{F8968B94-6932-41EB-8CB1-F41EAC862808}" destId="{78C4582E-3D19-4745-9945-CAFEC9387F47}" srcOrd="0" destOrd="0" presId="urn:microsoft.com/office/officeart/2018/5/layout/IconCircleLabelList"/>
    <dgm:cxn modelId="{80A6BC85-1C89-4FFB-9F60-0AD6ECD0F203}" type="presOf" srcId="{526EF00E-7B40-4DB9-8DE7-BC41643006F9}" destId="{F72B04D9-6AF8-4F01-8641-A894BD21F11F}" srcOrd="0" destOrd="0" presId="urn:microsoft.com/office/officeart/2018/5/layout/IconCircleLabelList"/>
    <dgm:cxn modelId="{E29BEDAE-9DBD-4971-AA23-D0FBC6034063}" srcId="{526EF00E-7B40-4DB9-8DE7-BC41643006F9}" destId="{F8968B94-6932-41EB-8CB1-F41EAC862808}" srcOrd="1" destOrd="0" parTransId="{3CF3BF96-44F0-46F8-BE9A-154FDD461B7E}" sibTransId="{49C5C668-3078-4FAE-876C-CCC2507132B2}"/>
    <dgm:cxn modelId="{DDCA18E6-2C6F-4039-9A6D-BF0889FF9E08}" type="presOf" srcId="{C2E4D9A9-5101-4D2E-8D26-A77C879DF73D}" destId="{C8A76722-47C1-4E16-92CE-C376E4D25FAC}" srcOrd="0" destOrd="0" presId="urn:microsoft.com/office/officeart/2018/5/layout/IconCircleLabelList"/>
    <dgm:cxn modelId="{46354312-9014-4FCF-BDF3-BFA47D91B8D3}" type="presParOf" srcId="{F72B04D9-6AF8-4F01-8641-A894BD21F11F}" destId="{9F8F29CD-1650-4E73-8C87-2E15B6D89510}" srcOrd="0" destOrd="0" presId="urn:microsoft.com/office/officeart/2018/5/layout/IconCircleLabelList"/>
    <dgm:cxn modelId="{6EF55FC0-87EE-434D-8E49-5B9F87B8AA16}" type="presParOf" srcId="{9F8F29CD-1650-4E73-8C87-2E15B6D89510}" destId="{4FE37B05-DD3C-49EB-AFB7-F62DA3398957}" srcOrd="0" destOrd="0" presId="urn:microsoft.com/office/officeart/2018/5/layout/IconCircleLabelList"/>
    <dgm:cxn modelId="{532148F3-1D42-463F-B973-DB5449B0CF29}" type="presParOf" srcId="{9F8F29CD-1650-4E73-8C87-2E15B6D89510}" destId="{31E1187B-B2D0-48E7-807A-787370191F71}" srcOrd="1" destOrd="0" presId="urn:microsoft.com/office/officeart/2018/5/layout/IconCircleLabelList"/>
    <dgm:cxn modelId="{30DA706E-0C25-45F5-A739-745D770A640B}" type="presParOf" srcId="{9F8F29CD-1650-4E73-8C87-2E15B6D89510}" destId="{190AF1E8-5741-42CC-909B-38466B648454}" srcOrd="2" destOrd="0" presId="urn:microsoft.com/office/officeart/2018/5/layout/IconCircleLabelList"/>
    <dgm:cxn modelId="{7DB58C62-1786-4CE2-95E3-F68A4F2E6E15}" type="presParOf" srcId="{9F8F29CD-1650-4E73-8C87-2E15B6D89510}" destId="{C8A76722-47C1-4E16-92CE-C376E4D25FAC}" srcOrd="3" destOrd="0" presId="urn:microsoft.com/office/officeart/2018/5/layout/IconCircleLabelList"/>
    <dgm:cxn modelId="{554D7D85-C643-4EFA-B091-A30F435A4BE2}" type="presParOf" srcId="{F72B04D9-6AF8-4F01-8641-A894BD21F11F}" destId="{A3468457-3D0B-4217-ABD5-B10CE746A377}" srcOrd="1" destOrd="0" presId="urn:microsoft.com/office/officeart/2018/5/layout/IconCircleLabelList"/>
    <dgm:cxn modelId="{7A750ECD-006E-44C2-AE51-95411E2C087E}" type="presParOf" srcId="{F72B04D9-6AF8-4F01-8641-A894BD21F11F}" destId="{392A8523-6DFE-4FC2-8E5D-83D9F1395584}" srcOrd="2" destOrd="0" presId="urn:microsoft.com/office/officeart/2018/5/layout/IconCircleLabelList"/>
    <dgm:cxn modelId="{E01ABD21-9585-4189-917B-17F4A5807D48}" type="presParOf" srcId="{392A8523-6DFE-4FC2-8E5D-83D9F1395584}" destId="{0E657DF2-5CFC-466E-8533-6228E6F3FCA5}" srcOrd="0" destOrd="0" presId="urn:microsoft.com/office/officeart/2018/5/layout/IconCircleLabelList"/>
    <dgm:cxn modelId="{E56EF947-DE1B-414D-B6F2-A1DB4A291B5F}" type="presParOf" srcId="{392A8523-6DFE-4FC2-8E5D-83D9F1395584}" destId="{C9133892-2601-4267-87E2-3DF3EF0DE41C}" srcOrd="1" destOrd="0" presId="urn:microsoft.com/office/officeart/2018/5/layout/IconCircleLabelList"/>
    <dgm:cxn modelId="{ECC53363-DB9C-4B18-BF73-E225BBCE4822}" type="presParOf" srcId="{392A8523-6DFE-4FC2-8E5D-83D9F1395584}" destId="{2D4B5B69-8536-43B6-8FEA-56805A7510B5}" srcOrd="2" destOrd="0" presId="urn:microsoft.com/office/officeart/2018/5/layout/IconCircleLabelList"/>
    <dgm:cxn modelId="{7411E02F-68D7-46ED-87C4-DE13DF072DAA}" type="presParOf" srcId="{392A8523-6DFE-4FC2-8E5D-83D9F1395584}" destId="{78C4582E-3D19-4745-9945-CAFEC9387F4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20894B-81E3-4205-AE2B-264BA878090A}"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9AE62347-6360-4D24-AE7D-26EB83F2D01E}">
      <dgm:prSet custT="1"/>
      <dgm:spPr/>
      <dgm:t>
        <a:bodyPr/>
        <a:lstStyle/>
        <a:p>
          <a:r>
            <a:rPr lang="en-US" sz="1400" dirty="0"/>
            <a:t>Imputation of all values except RUL and sensor 50 using forward fill technique</a:t>
          </a:r>
        </a:p>
      </dgm:t>
    </dgm:pt>
    <dgm:pt modelId="{14444DD3-3098-4E77-B34F-C2734A2530DE}" type="parTrans" cxnId="{21A34170-C912-4CB7-8363-C69C75233E21}">
      <dgm:prSet/>
      <dgm:spPr/>
      <dgm:t>
        <a:bodyPr/>
        <a:lstStyle/>
        <a:p>
          <a:endParaRPr lang="en-US"/>
        </a:p>
      </dgm:t>
    </dgm:pt>
    <dgm:pt modelId="{6B8EBAA1-94CC-4BB0-B80D-C5FD9C970FEF}" type="sibTrans" cxnId="{21A34170-C912-4CB7-8363-C69C75233E21}">
      <dgm:prSet/>
      <dgm:spPr/>
      <dgm:t>
        <a:bodyPr/>
        <a:lstStyle/>
        <a:p>
          <a:endParaRPr lang="en-US"/>
        </a:p>
      </dgm:t>
    </dgm:pt>
    <dgm:pt modelId="{31A54DF5-0EE7-47AB-9D57-CD604E989DDB}">
      <dgm:prSet custT="1"/>
      <dgm:spPr/>
      <dgm:t>
        <a:bodyPr/>
        <a:lstStyle/>
        <a:p>
          <a:r>
            <a:rPr lang="en-US" sz="1400"/>
            <a:t>The month, day, hour and minute features were extracted from the timestamp.</a:t>
          </a:r>
          <a:endParaRPr lang="en-US" sz="1400" dirty="0"/>
        </a:p>
      </dgm:t>
    </dgm:pt>
    <dgm:pt modelId="{EBDFACE7-D38C-49AD-83BD-80A6F0268EA4}" type="parTrans" cxnId="{4F27EC05-B33A-4CC3-9939-49D51C300578}">
      <dgm:prSet/>
      <dgm:spPr/>
      <dgm:t>
        <a:bodyPr/>
        <a:lstStyle/>
        <a:p>
          <a:endParaRPr lang="en-US"/>
        </a:p>
      </dgm:t>
    </dgm:pt>
    <dgm:pt modelId="{5151EF9E-E8C1-439E-9058-8675879C656F}" type="sibTrans" cxnId="{4F27EC05-B33A-4CC3-9939-49D51C300578}">
      <dgm:prSet/>
      <dgm:spPr/>
      <dgm:t>
        <a:bodyPr/>
        <a:lstStyle/>
        <a:p>
          <a:endParaRPr lang="en-US"/>
        </a:p>
      </dgm:t>
    </dgm:pt>
    <dgm:pt modelId="{491F4DBD-362F-4097-AC83-63A0F375F5BD}">
      <dgm:prSet custT="1"/>
      <dgm:spPr/>
      <dgm:t>
        <a:bodyPr/>
        <a:lstStyle/>
        <a:p>
          <a:r>
            <a:rPr lang="en-US" sz="1400"/>
            <a:t>The data was standardized and then normalized.</a:t>
          </a:r>
          <a:endParaRPr lang="en-US" sz="1400" dirty="0"/>
        </a:p>
      </dgm:t>
    </dgm:pt>
    <dgm:pt modelId="{2D85A7C9-10D3-455A-A27C-242252DAEA10}" type="parTrans" cxnId="{D4D80038-DDA3-4791-B468-3FA07699B97F}">
      <dgm:prSet/>
      <dgm:spPr/>
      <dgm:t>
        <a:bodyPr/>
        <a:lstStyle/>
        <a:p>
          <a:endParaRPr lang="en-US"/>
        </a:p>
      </dgm:t>
    </dgm:pt>
    <dgm:pt modelId="{D3C313A0-B07C-44EB-B57D-AF78403769F8}" type="sibTrans" cxnId="{D4D80038-DDA3-4791-B468-3FA07699B97F}">
      <dgm:prSet/>
      <dgm:spPr/>
      <dgm:t>
        <a:bodyPr/>
        <a:lstStyle/>
        <a:p>
          <a:endParaRPr lang="en-US"/>
        </a:p>
      </dgm:t>
    </dgm:pt>
    <dgm:pt modelId="{26E678B9-AEAE-4C15-9A7B-BB16230F2C6A}">
      <dgm:prSet custT="1"/>
      <dgm:spPr/>
      <dgm:t>
        <a:bodyPr/>
        <a:lstStyle/>
        <a:p>
          <a:r>
            <a:rPr lang="en-US" sz="1400"/>
            <a:t>Imputation of sensor 50 and RUL were done by regression by applying semi-supervised technique, named self-training.</a:t>
          </a:r>
          <a:endParaRPr lang="en-US" sz="1400" dirty="0"/>
        </a:p>
      </dgm:t>
    </dgm:pt>
    <dgm:pt modelId="{F110BD48-1D9A-42A9-9323-BB42FC51A66B}" type="parTrans" cxnId="{F8D5A99F-04CF-4088-9978-5D7861F23922}">
      <dgm:prSet/>
      <dgm:spPr/>
      <dgm:t>
        <a:bodyPr/>
        <a:lstStyle/>
        <a:p>
          <a:endParaRPr lang="en-US"/>
        </a:p>
      </dgm:t>
    </dgm:pt>
    <dgm:pt modelId="{0E1ED0D6-2563-4877-9F5C-D9532EBBB3F6}" type="sibTrans" cxnId="{F8D5A99F-04CF-4088-9978-5D7861F23922}">
      <dgm:prSet/>
      <dgm:spPr/>
      <dgm:t>
        <a:bodyPr/>
        <a:lstStyle/>
        <a:p>
          <a:endParaRPr lang="en-US"/>
        </a:p>
      </dgm:t>
    </dgm:pt>
    <dgm:pt modelId="{A8C9ADA5-DF94-45CE-8A92-7732AF99F869}">
      <dgm:prSet custT="1"/>
      <dgm:spPr/>
      <dgm:t>
        <a:bodyPr/>
        <a:lstStyle/>
        <a:p>
          <a:r>
            <a:rPr lang="en-US" sz="1400"/>
            <a:t>The dataset was made as the sensor 50 as target and rest as input features.</a:t>
          </a:r>
          <a:endParaRPr lang="en-US" sz="1400" dirty="0"/>
        </a:p>
      </dgm:t>
    </dgm:pt>
    <dgm:pt modelId="{F93D8A56-804F-4D16-A252-51F2E7854A84}" type="parTrans" cxnId="{827511C7-E789-4DED-93E1-96EA89D470CE}">
      <dgm:prSet/>
      <dgm:spPr/>
      <dgm:t>
        <a:bodyPr/>
        <a:lstStyle/>
        <a:p>
          <a:endParaRPr lang="en-US"/>
        </a:p>
      </dgm:t>
    </dgm:pt>
    <dgm:pt modelId="{CEAB0E79-5357-4023-B124-17DE75F831D2}" type="sibTrans" cxnId="{827511C7-E789-4DED-93E1-96EA89D470CE}">
      <dgm:prSet/>
      <dgm:spPr/>
      <dgm:t>
        <a:bodyPr/>
        <a:lstStyle/>
        <a:p>
          <a:endParaRPr lang="en-US"/>
        </a:p>
      </dgm:t>
    </dgm:pt>
    <dgm:pt modelId="{07055B96-2992-4E17-A7BF-00B76D29890B}">
      <dgm:prSet custT="1"/>
      <dgm:spPr/>
      <dgm:t>
        <a:bodyPr/>
        <a:lstStyle/>
        <a:p>
          <a:r>
            <a:rPr lang="en-US" sz="1400"/>
            <a:t>The dataset was trained using this data</a:t>
          </a:r>
          <a:endParaRPr lang="en-US" sz="1400" dirty="0"/>
        </a:p>
      </dgm:t>
    </dgm:pt>
    <dgm:pt modelId="{7CA0D62B-B320-41F5-8D3E-0B7C79363365}" type="parTrans" cxnId="{8B24CE6C-B78B-49E4-B843-5D7EBA2745A3}">
      <dgm:prSet/>
      <dgm:spPr/>
      <dgm:t>
        <a:bodyPr/>
        <a:lstStyle/>
        <a:p>
          <a:endParaRPr lang="en-US"/>
        </a:p>
      </dgm:t>
    </dgm:pt>
    <dgm:pt modelId="{31ED52A3-9355-464F-A1E2-908A97FECFED}" type="sibTrans" cxnId="{8B24CE6C-B78B-49E4-B843-5D7EBA2745A3}">
      <dgm:prSet/>
      <dgm:spPr/>
      <dgm:t>
        <a:bodyPr/>
        <a:lstStyle/>
        <a:p>
          <a:endParaRPr lang="en-US"/>
        </a:p>
      </dgm:t>
    </dgm:pt>
    <dgm:pt modelId="{2D0BEA53-B4B9-42DC-9D34-4AD241367512}">
      <dgm:prSet custT="1"/>
      <dgm:spPr/>
      <dgm:t>
        <a:bodyPr/>
        <a:lstStyle/>
        <a:p>
          <a:r>
            <a:rPr lang="en-US" sz="1400" b="0" dirty="0"/>
            <a:t>The trained model was used to predict the missing values in sensor 50 and RUL</a:t>
          </a:r>
        </a:p>
      </dgm:t>
    </dgm:pt>
    <dgm:pt modelId="{EA79CAEE-836C-4EA3-B674-6C9784BFAAE3}" type="parTrans" cxnId="{38AEDB39-ED4E-4108-9B01-835A42BE3151}">
      <dgm:prSet/>
      <dgm:spPr/>
      <dgm:t>
        <a:bodyPr/>
        <a:lstStyle/>
        <a:p>
          <a:endParaRPr lang="en-US"/>
        </a:p>
      </dgm:t>
    </dgm:pt>
    <dgm:pt modelId="{6309BA59-E221-4D27-B99E-05A786D24784}" type="sibTrans" cxnId="{38AEDB39-ED4E-4108-9B01-835A42BE3151}">
      <dgm:prSet/>
      <dgm:spPr/>
      <dgm:t>
        <a:bodyPr/>
        <a:lstStyle/>
        <a:p>
          <a:endParaRPr lang="en-US"/>
        </a:p>
      </dgm:t>
    </dgm:pt>
    <dgm:pt modelId="{AEE1AA0C-05EF-4E1E-B0CC-ACFFE8678931}" type="pres">
      <dgm:prSet presAssocID="{0A20894B-81E3-4205-AE2B-264BA878090A}" presName="hierChild1" presStyleCnt="0">
        <dgm:presLayoutVars>
          <dgm:chPref val="1"/>
          <dgm:dir/>
          <dgm:animOne val="branch"/>
          <dgm:animLvl val="lvl"/>
          <dgm:resizeHandles/>
        </dgm:presLayoutVars>
      </dgm:prSet>
      <dgm:spPr/>
    </dgm:pt>
    <dgm:pt modelId="{4D437DB4-CF5F-46BF-B321-A44A485F0C98}" type="pres">
      <dgm:prSet presAssocID="{9AE62347-6360-4D24-AE7D-26EB83F2D01E}" presName="hierRoot1" presStyleCnt="0"/>
      <dgm:spPr/>
    </dgm:pt>
    <dgm:pt modelId="{0A428C6F-BA98-4EBE-AA5D-FB51F06792C3}" type="pres">
      <dgm:prSet presAssocID="{9AE62347-6360-4D24-AE7D-26EB83F2D01E}" presName="composite" presStyleCnt="0"/>
      <dgm:spPr/>
    </dgm:pt>
    <dgm:pt modelId="{12842A8D-3990-4584-A023-6BCCFF2A6E09}" type="pres">
      <dgm:prSet presAssocID="{9AE62347-6360-4D24-AE7D-26EB83F2D01E}" presName="background" presStyleLbl="node0" presStyleIdx="0" presStyleCnt="4"/>
      <dgm:spPr/>
    </dgm:pt>
    <dgm:pt modelId="{69EC3094-B410-45B8-800B-81BC354DF6E4}" type="pres">
      <dgm:prSet presAssocID="{9AE62347-6360-4D24-AE7D-26EB83F2D01E}" presName="text" presStyleLbl="fgAcc0" presStyleIdx="0" presStyleCnt="4">
        <dgm:presLayoutVars>
          <dgm:chPref val="3"/>
        </dgm:presLayoutVars>
      </dgm:prSet>
      <dgm:spPr/>
    </dgm:pt>
    <dgm:pt modelId="{D1BF8409-4147-4B8E-98EC-550D98408AF7}" type="pres">
      <dgm:prSet presAssocID="{9AE62347-6360-4D24-AE7D-26EB83F2D01E}" presName="hierChild2" presStyleCnt="0"/>
      <dgm:spPr/>
    </dgm:pt>
    <dgm:pt modelId="{84D08D20-C250-43AB-AD50-2552DB46A8AA}" type="pres">
      <dgm:prSet presAssocID="{31A54DF5-0EE7-47AB-9D57-CD604E989DDB}" presName="hierRoot1" presStyleCnt="0"/>
      <dgm:spPr/>
    </dgm:pt>
    <dgm:pt modelId="{484957C3-6DE8-4E98-A7F2-B81032AF6726}" type="pres">
      <dgm:prSet presAssocID="{31A54DF5-0EE7-47AB-9D57-CD604E989DDB}" presName="composite" presStyleCnt="0"/>
      <dgm:spPr/>
    </dgm:pt>
    <dgm:pt modelId="{9BF800F6-961F-425C-8591-59E5424F0F68}" type="pres">
      <dgm:prSet presAssocID="{31A54DF5-0EE7-47AB-9D57-CD604E989DDB}" presName="background" presStyleLbl="node0" presStyleIdx="1" presStyleCnt="4"/>
      <dgm:spPr/>
    </dgm:pt>
    <dgm:pt modelId="{7C3CEA96-4423-4B3E-B3ED-4F67C4AA3534}" type="pres">
      <dgm:prSet presAssocID="{31A54DF5-0EE7-47AB-9D57-CD604E989DDB}" presName="text" presStyleLbl="fgAcc0" presStyleIdx="1" presStyleCnt="4">
        <dgm:presLayoutVars>
          <dgm:chPref val="3"/>
        </dgm:presLayoutVars>
      </dgm:prSet>
      <dgm:spPr/>
    </dgm:pt>
    <dgm:pt modelId="{94F96A55-C2E9-4718-84C1-D40EE3A2CC14}" type="pres">
      <dgm:prSet presAssocID="{31A54DF5-0EE7-47AB-9D57-CD604E989DDB}" presName="hierChild2" presStyleCnt="0"/>
      <dgm:spPr/>
    </dgm:pt>
    <dgm:pt modelId="{B0C6421E-0288-4082-8A0B-E6E6AD6C44D5}" type="pres">
      <dgm:prSet presAssocID="{491F4DBD-362F-4097-AC83-63A0F375F5BD}" presName="hierRoot1" presStyleCnt="0"/>
      <dgm:spPr/>
    </dgm:pt>
    <dgm:pt modelId="{C400B5F8-FC66-48D8-846A-9E7E800975EA}" type="pres">
      <dgm:prSet presAssocID="{491F4DBD-362F-4097-AC83-63A0F375F5BD}" presName="composite" presStyleCnt="0"/>
      <dgm:spPr/>
    </dgm:pt>
    <dgm:pt modelId="{EB28AAE2-C751-4713-A15A-58074EA746C3}" type="pres">
      <dgm:prSet presAssocID="{491F4DBD-362F-4097-AC83-63A0F375F5BD}" presName="background" presStyleLbl="node0" presStyleIdx="2" presStyleCnt="4"/>
      <dgm:spPr/>
    </dgm:pt>
    <dgm:pt modelId="{1E2D123F-4461-4277-8477-B4386AE34ABD}" type="pres">
      <dgm:prSet presAssocID="{491F4DBD-362F-4097-AC83-63A0F375F5BD}" presName="text" presStyleLbl="fgAcc0" presStyleIdx="2" presStyleCnt="4">
        <dgm:presLayoutVars>
          <dgm:chPref val="3"/>
        </dgm:presLayoutVars>
      </dgm:prSet>
      <dgm:spPr/>
    </dgm:pt>
    <dgm:pt modelId="{52EBF1DF-299D-40AE-ABAF-B7C3520EEA55}" type="pres">
      <dgm:prSet presAssocID="{491F4DBD-362F-4097-AC83-63A0F375F5BD}" presName="hierChild2" presStyleCnt="0"/>
      <dgm:spPr/>
    </dgm:pt>
    <dgm:pt modelId="{FA397441-1515-46E0-9BEC-8DFEB645B4CE}" type="pres">
      <dgm:prSet presAssocID="{26E678B9-AEAE-4C15-9A7B-BB16230F2C6A}" presName="hierRoot1" presStyleCnt="0"/>
      <dgm:spPr/>
    </dgm:pt>
    <dgm:pt modelId="{CD0B2DC7-C611-4830-BB13-1FEBEF8E6FD1}" type="pres">
      <dgm:prSet presAssocID="{26E678B9-AEAE-4C15-9A7B-BB16230F2C6A}" presName="composite" presStyleCnt="0"/>
      <dgm:spPr/>
    </dgm:pt>
    <dgm:pt modelId="{7F8F5F0B-F565-4E56-925C-6628A27971A9}" type="pres">
      <dgm:prSet presAssocID="{26E678B9-AEAE-4C15-9A7B-BB16230F2C6A}" presName="background" presStyleLbl="node0" presStyleIdx="3" presStyleCnt="4"/>
      <dgm:spPr/>
    </dgm:pt>
    <dgm:pt modelId="{45732C85-FB34-4AD6-885A-B74B80F7383B}" type="pres">
      <dgm:prSet presAssocID="{26E678B9-AEAE-4C15-9A7B-BB16230F2C6A}" presName="text" presStyleLbl="fgAcc0" presStyleIdx="3" presStyleCnt="4">
        <dgm:presLayoutVars>
          <dgm:chPref val="3"/>
        </dgm:presLayoutVars>
      </dgm:prSet>
      <dgm:spPr/>
    </dgm:pt>
    <dgm:pt modelId="{584A723B-C795-4348-983C-05476854A1BE}" type="pres">
      <dgm:prSet presAssocID="{26E678B9-AEAE-4C15-9A7B-BB16230F2C6A}" presName="hierChild2" presStyleCnt="0"/>
      <dgm:spPr/>
    </dgm:pt>
    <dgm:pt modelId="{9999BFC9-E4F4-4A20-BDAC-0C33F753F186}" type="pres">
      <dgm:prSet presAssocID="{F93D8A56-804F-4D16-A252-51F2E7854A84}" presName="Name10" presStyleLbl="parChTrans1D2" presStyleIdx="0" presStyleCnt="3"/>
      <dgm:spPr/>
    </dgm:pt>
    <dgm:pt modelId="{47B8E2FD-1B95-4856-8550-5E901738C484}" type="pres">
      <dgm:prSet presAssocID="{A8C9ADA5-DF94-45CE-8A92-7732AF99F869}" presName="hierRoot2" presStyleCnt="0"/>
      <dgm:spPr/>
    </dgm:pt>
    <dgm:pt modelId="{761399F1-5276-4DBD-B35B-A3799C5A8F3D}" type="pres">
      <dgm:prSet presAssocID="{A8C9ADA5-DF94-45CE-8A92-7732AF99F869}" presName="composite2" presStyleCnt="0"/>
      <dgm:spPr/>
    </dgm:pt>
    <dgm:pt modelId="{E44673F4-3A35-4B45-9C35-F58D79C6CAF5}" type="pres">
      <dgm:prSet presAssocID="{A8C9ADA5-DF94-45CE-8A92-7732AF99F869}" presName="background2" presStyleLbl="node2" presStyleIdx="0" presStyleCnt="3"/>
      <dgm:spPr/>
    </dgm:pt>
    <dgm:pt modelId="{0467533A-C4BC-45F2-B51A-039D8295742D}" type="pres">
      <dgm:prSet presAssocID="{A8C9ADA5-DF94-45CE-8A92-7732AF99F869}" presName="text2" presStyleLbl="fgAcc2" presStyleIdx="0" presStyleCnt="3">
        <dgm:presLayoutVars>
          <dgm:chPref val="3"/>
        </dgm:presLayoutVars>
      </dgm:prSet>
      <dgm:spPr/>
    </dgm:pt>
    <dgm:pt modelId="{FC3F5960-2452-4637-8344-7EDE3EE2476C}" type="pres">
      <dgm:prSet presAssocID="{A8C9ADA5-DF94-45CE-8A92-7732AF99F869}" presName="hierChild3" presStyleCnt="0"/>
      <dgm:spPr/>
    </dgm:pt>
    <dgm:pt modelId="{5F538F72-9E5F-4572-A7BC-93A0AB65AEEC}" type="pres">
      <dgm:prSet presAssocID="{7CA0D62B-B320-41F5-8D3E-0B7C79363365}" presName="Name10" presStyleLbl="parChTrans1D2" presStyleIdx="1" presStyleCnt="3"/>
      <dgm:spPr/>
    </dgm:pt>
    <dgm:pt modelId="{B478611D-6DCC-4FB5-9974-25B6368B1640}" type="pres">
      <dgm:prSet presAssocID="{07055B96-2992-4E17-A7BF-00B76D29890B}" presName="hierRoot2" presStyleCnt="0"/>
      <dgm:spPr/>
    </dgm:pt>
    <dgm:pt modelId="{FFB187FC-9861-42B2-AF74-08A3C7F97B48}" type="pres">
      <dgm:prSet presAssocID="{07055B96-2992-4E17-A7BF-00B76D29890B}" presName="composite2" presStyleCnt="0"/>
      <dgm:spPr/>
    </dgm:pt>
    <dgm:pt modelId="{D550B517-EA16-4177-BA6F-5BE5D64E9D9C}" type="pres">
      <dgm:prSet presAssocID="{07055B96-2992-4E17-A7BF-00B76D29890B}" presName="background2" presStyleLbl="node2" presStyleIdx="1" presStyleCnt="3"/>
      <dgm:spPr/>
    </dgm:pt>
    <dgm:pt modelId="{8AFED584-7D83-4331-B979-D86399E7DE19}" type="pres">
      <dgm:prSet presAssocID="{07055B96-2992-4E17-A7BF-00B76D29890B}" presName="text2" presStyleLbl="fgAcc2" presStyleIdx="1" presStyleCnt="3">
        <dgm:presLayoutVars>
          <dgm:chPref val="3"/>
        </dgm:presLayoutVars>
      </dgm:prSet>
      <dgm:spPr/>
    </dgm:pt>
    <dgm:pt modelId="{7D9E2E72-FAA1-4BB3-AC05-830DCFF58094}" type="pres">
      <dgm:prSet presAssocID="{07055B96-2992-4E17-A7BF-00B76D29890B}" presName="hierChild3" presStyleCnt="0"/>
      <dgm:spPr/>
    </dgm:pt>
    <dgm:pt modelId="{CCDC6130-C526-418D-BAE2-3D3C7B04D90C}" type="pres">
      <dgm:prSet presAssocID="{EA79CAEE-836C-4EA3-B674-6C9784BFAAE3}" presName="Name10" presStyleLbl="parChTrans1D2" presStyleIdx="2" presStyleCnt="3"/>
      <dgm:spPr/>
    </dgm:pt>
    <dgm:pt modelId="{5FB46E0F-A0E7-446D-B229-42D40100CE48}" type="pres">
      <dgm:prSet presAssocID="{2D0BEA53-B4B9-42DC-9D34-4AD241367512}" presName="hierRoot2" presStyleCnt="0"/>
      <dgm:spPr/>
    </dgm:pt>
    <dgm:pt modelId="{F6CF1D50-C281-4665-831B-4C97313FC241}" type="pres">
      <dgm:prSet presAssocID="{2D0BEA53-B4B9-42DC-9D34-4AD241367512}" presName="composite2" presStyleCnt="0"/>
      <dgm:spPr/>
    </dgm:pt>
    <dgm:pt modelId="{611CB9DE-1631-4DC0-BBD0-F7A78A4DAE1C}" type="pres">
      <dgm:prSet presAssocID="{2D0BEA53-B4B9-42DC-9D34-4AD241367512}" presName="background2" presStyleLbl="node2" presStyleIdx="2" presStyleCnt="3"/>
      <dgm:spPr/>
    </dgm:pt>
    <dgm:pt modelId="{6A44BD67-A167-417C-AEE2-35ED2441D72A}" type="pres">
      <dgm:prSet presAssocID="{2D0BEA53-B4B9-42DC-9D34-4AD241367512}" presName="text2" presStyleLbl="fgAcc2" presStyleIdx="2" presStyleCnt="3">
        <dgm:presLayoutVars>
          <dgm:chPref val="3"/>
        </dgm:presLayoutVars>
      </dgm:prSet>
      <dgm:spPr/>
    </dgm:pt>
    <dgm:pt modelId="{64F732DA-2720-431A-83CB-ECED4C4CBF8E}" type="pres">
      <dgm:prSet presAssocID="{2D0BEA53-B4B9-42DC-9D34-4AD241367512}" presName="hierChild3" presStyleCnt="0"/>
      <dgm:spPr/>
    </dgm:pt>
  </dgm:ptLst>
  <dgm:cxnLst>
    <dgm:cxn modelId="{4F27EC05-B33A-4CC3-9939-49D51C300578}" srcId="{0A20894B-81E3-4205-AE2B-264BA878090A}" destId="{31A54DF5-0EE7-47AB-9D57-CD604E989DDB}" srcOrd="1" destOrd="0" parTransId="{EBDFACE7-D38C-49AD-83BD-80A6F0268EA4}" sibTransId="{5151EF9E-E8C1-439E-9058-8675879C656F}"/>
    <dgm:cxn modelId="{56AEDD15-B645-46E7-8E8B-19F9B941D3E5}" type="presOf" srcId="{A8C9ADA5-DF94-45CE-8A92-7732AF99F869}" destId="{0467533A-C4BC-45F2-B51A-039D8295742D}" srcOrd="0" destOrd="0" presId="urn:microsoft.com/office/officeart/2005/8/layout/hierarchy1"/>
    <dgm:cxn modelId="{D4D80038-DDA3-4791-B468-3FA07699B97F}" srcId="{0A20894B-81E3-4205-AE2B-264BA878090A}" destId="{491F4DBD-362F-4097-AC83-63A0F375F5BD}" srcOrd="2" destOrd="0" parTransId="{2D85A7C9-10D3-455A-A27C-242252DAEA10}" sibTransId="{D3C313A0-B07C-44EB-B57D-AF78403769F8}"/>
    <dgm:cxn modelId="{38AEDB39-ED4E-4108-9B01-835A42BE3151}" srcId="{26E678B9-AEAE-4C15-9A7B-BB16230F2C6A}" destId="{2D0BEA53-B4B9-42DC-9D34-4AD241367512}" srcOrd="2" destOrd="0" parTransId="{EA79CAEE-836C-4EA3-B674-6C9784BFAAE3}" sibTransId="{6309BA59-E221-4D27-B99E-05A786D24784}"/>
    <dgm:cxn modelId="{FE7DDD67-FA73-4F00-99C6-FBD20EC8C90C}" type="presOf" srcId="{31A54DF5-0EE7-47AB-9D57-CD604E989DDB}" destId="{7C3CEA96-4423-4B3E-B3ED-4F67C4AA3534}" srcOrd="0" destOrd="0" presId="urn:microsoft.com/office/officeart/2005/8/layout/hierarchy1"/>
    <dgm:cxn modelId="{8B24CE6C-B78B-49E4-B843-5D7EBA2745A3}" srcId="{26E678B9-AEAE-4C15-9A7B-BB16230F2C6A}" destId="{07055B96-2992-4E17-A7BF-00B76D29890B}" srcOrd="1" destOrd="0" parTransId="{7CA0D62B-B320-41F5-8D3E-0B7C79363365}" sibTransId="{31ED52A3-9355-464F-A1E2-908A97FECFED}"/>
    <dgm:cxn modelId="{21A34170-C912-4CB7-8363-C69C75233E21}" srcId="{0A20894B-81E3-4205-AE2B-264BA878090A}" destId="{9AE62347-6360-4D24-AE7D-26EB83F2D01E}" srcOrd="0" destOrd="0" parTransId="{14444DD3-3098-4E77-B34F-C2734A2530DE}" sibTransId="{6B8EBAA1-94CC-4BB0-B80D-C5FD9C970FEF}"/>
    <dgm:cxn modelId="{DFF8CB79-30F6-4D84-8599-F741EF462D30}" type="presOf" srcId="{EA79CAEE-836C-4EA3-B674-6C9784BFAAE3}" destId="{CCDC6130-C526-418D-BAE2-3D3C7B04D90C}" srcOrd="0" destOrd="0" presId="urn:microsoft.com/office/officeart/2005/8/layout/hierarchy1"/>
    <dgm:cxn modelId="{FB570A91-D044-494F-A784-D40A251704E9}" type="presOf" srcId="{7CA0D62B-B320-41F5-8D3E-0B7C79363365}" destId="{5F538F72-9E5F-4572-A7BC-93A0AB65AEEC}" srcOrd="0" destOrd="0" presId="urn:microsoft.com/office/officeart/2005/8/layout/hierarchy1"/>
    <dgm:cxn modelId="{F8D5A99F-04CF-4088-9978-5D7861F23922}" srcId="{0A20894B-81E3-4205-AE2B-264BA878090A}" destId="{26E678B9-AEAE-4C15-9A7B-BB16230F2C6A}" srcOrd="3" destOrd="0" parTransId="{F110BD48-1D9A-42A9-9323-BB42FC51A66B}" sibTransId="{0E1ED0D6-2563-4877-9F5C-D9532EBBB3F6}"/>
    <dgm:cxn modelId="{359604A6-D6E3-42DF-99DA-80A7C02AA6AD}" type="presOf" srcId="{07055B96-2992-4E17-A7BF-00B76D29890B}" destId="{8AFED584-7D83-4331-B979-D86399E7DE19}" srcOrd="0" destOrd="0" presId="urn:microsoft.com/office/officeart/2005/8/layout/hierarchy1"/>
    <dgm:cxn modelId="{55FD98B4-5FE3-46D8-88EE-CA9F02B75E40}" type="presOf" srcId="{26E678B9-AEAE-4C15-9A7B-BB16230F2C6A}" destId="{45732C85-FB34-4AD6-885A-B74B80F7383B}" srcOrd="0" destOrd="0" presId="urn:microsoft.com/office/officeart/2005/8/layout/hierarchy1"/>
    <dgm:cxn modelId="{103FF0C1-B25F-4F6A-A0AB-BADED20983F5}" type="presOf" srcId="{0A20894B-81E3-4205-AE2B-264BA878090A}" destId="{AEE1AA0C-05EF-4E1E-B0CC-ACFFE8678931}" srcOrd="0" destOrd="0" presId="urn:microsoft.com/office/officeart/2005/8/layout/hierarchy1"/>
    <dgm:cxn modelId="{0B4C31C5-BE86-439C-927D-0C4F4FAEA925}" type="presOf" srcId="{2D0BEA53-B4B9-42DC-9D34-4AD241367512}" destId="{6A44BD67-A167-417C-AEE2-35ED2441D72A}" srcOrd="0" destOrd="0" presId="urn:microsoft.com/office/officeart/2005/8/layout/hierarchy1"/>
    <dgm:cxn modelId="{827511C7-E789-4DED-93E1-96EA89D470CE}" srcId="{26E678B9-AEAE-4C15-9A7B-BB16230F2C6A}" destId="{A8C9ADA5-DF94-45CE-8A92-7732AF99F869}" srcOrd="0" destOrd="0" parTransId="{F93D8A56-804F-4D16-A252-51F2E7854A84}" sibTransId="{CEAB0E79-5357-4023-B124-17DE75F831D2}"/>
    <dgm:cxn modelId="{53E731E8-2013-4E20-BA7F-67C436109D20}" type="presOf" srcId="{491F4DBD-362F-4097-AC83-63A0F375F5BD}" destId="{1E2D123F-4461-4277-8477-B4386AE34ABD}" srcOrd="0" destOrd="0" presId="urn:microsoft.com/office/officeart/2005/8/layout/hierarchy1"/>
    <dgm:cxn modelId="{419A8AF6-B844-46E8-B9E8-1472498B5A46}" type="presOf" srcId="{9AE62347-6360-4D24-AE7D-26EB83F2D01E}" destId="{69EC3094-B410-45B8-800B-81BC354DF6E4}" srcOrd="0" destOrd="0" presId="urn:microsoft.com/office/officeart/2005/8/layout/hierarchy1"/>
    <dgm:cxn modelId="{AB5405F9-B0EE-40A6-B682-EDE8633BAC74}" type="presOf" srcId="{F93D8A56-804F-4D16-A252-51F2E7854A84}" destId="{9999BFC9-E4F4-4A20-BDAC-0C33F753F186}" srcOrd="0" destOrd="0" presId="urn:microsoft.com/office/officeart/2005/8/layout/hierarchy1"/>
    <dgm:cxn modelId="{D7F4F7A4-F910-43E0-AC78-67795B205912}" type="presParOf" srcId="{AEE1AA0C-05EF-4E1E-B0CC-ACFFE8678931}" destId="{4D437DB4-CF5F-46BF-B321-A44A485F0C98}" srcOrd="0" destOrd="0" presId="urn:microsoft.com/office/officeart/2005/8/layout/hierarchy1"/>
    <dgm:cxn modelId="{15087343-9E91-4C97-9AAD-0B56B49D92CB}" type="presParOf" srcId="{4D437DB4-CF5F-46BF-B321-A44A485F0C98}" destId="{0A428C6F-BA98-4EBE-AA5D-FB51F06792C3}" srcOrd="0" destOrd="0" presId="urn:microsoft.com/office/officeart/2005/8/layout/hierarchy1"/>
    <dgm:cxn modelId="{85F53A76-8398-4617-BB89-8F80CE33B171}" type="presParOf" srcId="{0A428C6F-BA98-4EBE-AA5D-FB51F06792C3}" destId="{12842A8D-3990-4584-A023-6BCCFF2A6E09}" srcOrd="0" destOrd="0" presId="urn:microsoft.com/office/officeart/2005/8/layout/hierarchy1"/>
    <dgm:cxn modelId="{7E00581C-88E6-4EBF-9766-2EEF41B52662}" type="presParOf" srcId="{0A428C6F-BA98-4EBE-AA5D-FB51F06792C3}" destId="{69EC3094-B410-45B8-800B-81BC354DF6E4}" srcOrd="1" destOrd="0" presId="urn:microsoft.com/office/officeart/2005/8/layout/hierarchy1"/>
    <dgm:cxn modelId="{E897BD01-E6C2-470D-8886-107A30526F30}" type="presParOf" srcId="{4D437DB4-CF5F-46BF-B321-A44A485F0C98}" destId="{D1BF8409-4147-4B8E-98EC-550D98408AF7}" srcOrd="1" destOrd="0" presId="urn:microsoft.com/office/officeart/2005/8/layout/hierarchy1"/>
    <dgm:cxn modelId="{2721B7F8-3C8E-40EE-B4C4-971DA727A37F}" type="presParOf" srcId="{AEE1AA0C-05EF-4E1E-B0CC-ACFFE8678931}" destId="{84D08D20-C250-43AB-AD50-2552DB46A8AA}" srcOrd="1" destOrd="0" presId="urn:microsoft.com/office/officeart/2005/8/layout/hierarchy1"/>
    <dgm:cxn modelId="{31A2DA56-F79E-45C0-A874-1244FD601DAF}" type="presParOf" srcId="{84D08D20-C250-43AB-AD50-2552DB46A8AA}" destId="{484957C3-6DE8-4E98-A7F2-B81032AF6726}" srcOrd="0" destOrd="0" presId="urn:microsoft.com/office/officeart/2005/8/layout/hierarchy1"/>
    <dgm:cxn modelId="{98D08050-A344-4679-AB65-A2C460425DB1}" type="presParOf" srcId="{484957C3-6DE8-4E98-A7F2-B81032AF6726}" destId="{9BF800F6-961F-425C-8591-59E5424F0F68}" srcOrd="0" destOrd="0" presId="urn:microsoft.com/office/officeart/2005/8/layout/hierarchy1"/>
    <dgm:cxn modelId="{AE348D2A-3C74-4912-A59E-728CFB60A0D7}" type="presParOf" srcId="{484957C3-6DE8-4E98-A7F2-B81032AF6726}" destId="{7C3CEA96-4423-4B3E-B3ED-4F67C4AA3534}" srcOrd="1" destOrd="0" presId="urn:microsoft.com/office/officeart/2005/8/layout/hierarchy1"/>
    <dgm:cxn modelId="{0ABF8909-8A8F-4BEC-8484-AD47E1ED8D66}" type="presParOf" srcId="{84D08D20-C250-43AB-AD50-2552DB46A8AA}" destId="{94F96A55-C2E9-4718-84C1-D40EE3A2CC14}" srcOrd="1" destOrd="0" presId="urn:microsoft.com/office/officeart/2005/8/layout/hierarchy1"/>
    <dgm:cxn modelId="{7CE34FDC-2B92-4EBB-BAD2-1ABD34DD7A30}" type="presParOf" srcId="{AEE1AA0C-05EF-4E1E-B0CC-ACFFE8678931}" destId="{B0C6421E-0288-4082-8A0B-E6E6AD6C44D5}" srcOrd="2" destOrd="0" presId="urn:microsoft.com/office/officeart/2005/8/layout/hierarchy1"/>
    <dgm:cxn modelId="{9B440089-6DBD-42F1-8CF5-113AAAFF62B1}" type="presParOf" srcId="{B0C6421E-0288-4082-8A0B-E6E6AD6C44D5}" destId="{C400B5F8-FC66-48D8-846A-9E7E800975EA}" srcOrd="0" destOrd="0" presId="urn:microsoft.com/office/officeart/2005/8/layout/hierarchy1"/>
    <dgm:cxn modelId="{4B91B2AE-1FB2-4F0A-912F-BE5531316C8C}" type="presParOf" srcId="{C400B5F8-FC66-48D8-846A-9E7E800975EA}" destId="{EB28AAE2-C751-4713-A15A-58074EA746C3}" srcOrd="0" destOrd="0" presId="urn:microsoft.com/office/officeart/2005/8/layout/hierarchy1"/>
    <dgm:cxn modelId="{99E27949-AE7D-4B56-A9E8-E3F5CFE2DE27}" type="presParOf" srcId="{C400B5F8-FC66-48D8-846A-9E7E800975EA}" destId="{1E2D123F-4461-4277-8477-B4386AE34ABD}" srcOrd="1" destOrd="0" presId="urn:microsoft.com/office/officeart/2005/8/layout/hierarchy1"/>
    <dgm:cxn modelId="{FCA3A727-CC54-48B0-87E4-8BCF895C7392}" type="presParOf" srcId="{B0C6421E-0288-4082-8A0B-E6E6AD6C44D5}" destId="{52EBF1DF-299D-40AE-ABAF-B7C3520EEA55}" srcOrd="1" destOrd="0" presId="urn:microsoft.com/office/officeart/2005/8/layout/hierarchy1"/>
    <dgm:cxn modelId="{C2ABE36F-360F-4EDF-8A77-C6BDEC11FF75}" type="presParOf" srcId="{AEE1AA0C-05EF-4E1E-B0CC-ACFFE8678931}" destId="{FA397441-1515-46E0-9BEC-8DFEB645B4CE}" srcOrd="3" destOrd="0" presId="urn:microsoft.com/office/officeart/2005/8/layout/hierarchy1"/>
    <dgm:cxn modelId="{F756061F-6210-4E2F-A6D5-F7C2F95DCD8A}" type="presParOf" srcId="{FA397441-1515-46E0-9BEC-8DFEB645B4CE}" destId="{CD0B2DC7-C611-4830-BB13-1FEBEF8E6FD1}" srcOrd="0" destOrd="0" presId="urn:microsoft.com/office/officeart/2005/8/layout/hierarchy1"/>
    <dgm:cxn modelId="{AF8D8DF5-B0A1-479D-A619-935D17CE822B}" type="presParOf" srcId="{CD0B2DC7-C611-4830-BB13-1FEBEF8E6FD1}" destId="{7F8F5F0B-F565-4E56-925C-6628A27971A9}" srcOrd="0" destOrd="0" presId="urn:microsoft.com/office/officeart/2005/8/layout/hierarchy1"/>
    <dgm:cxn modelId="{DB239B5A-1646-4B20-AE7B-9974DA8D0A93}" type="presParOf" srcId="{CD0B2DC7-C611-4830-BB13-1FEBEF8E6FD1}" destId="{45732C85-FB34-4AD6-885A-B74B80F7383B}" srcOrd="1" destOrd="0" presId="urn:microsoft.com/office/officeart/2005/8/layout/hierarchy1"/>
    <dgm:cxn modelId="{26E4E241-D8A6-4901-8D8E-A5F1B9BF15F1}" type="presParOf" srcId="{FA397441-1515-46E0-9BEC-8DFEB645B4CE}" destId="{584A723B-C795-4348-983C-05476854A1BE}" srcOrd="1" destOrd="0" presId="urn:microsoft.com/office/officeart/2005/8/layout/hierarchy1"/>
    <dgm:cxn modelId="{63D57CE0-BAD1-40C1-8902-8A8E8BDB5E77}" type="presParOf" srcId="{584A723B-C795-4348-983C-05476854A1BE}" destId="{9999BFC9-E4F4-4A20-BDAC-0C33F753F186}" srcOrd="0" destOrd="0" presId="urn:microsoft.com/office/officeart/2005/8/layout/hierarchy1"/>
    <dgm:cxn modelId="{64F49EAD-8885-4082-9CBF-6F5A057ADEE8}" type="presParOf" srcId="{584A723B-C795-4348-983C-05476854A1BE}" destId="{47B8E2FD-1B95-4856-8550-5E901738C484}" srcOrd="1" destOrd="0" presId="urn:microsoft.com/office/officeart/2005/8/layout/hierarchy1"/>
    <dgm:cxn modelId="{92A32820-35D6-4458-A260-E510D76F2030}" type="presParOf" srcId="{47B8E2FD-1B95-4856-8550-5E901738C484}" destId="{761399F1-5276-4DBD-B35B-A3799C5A8F3D}" srcOrd="0" destOrd="0" presId="urn:microsoft.com/office/officeart/2005/8/layout/hierarchy1"/>
    <dgm:cxn modelId="{3D38AE46-8656-4AF3-819E-252533EF2025}" type="presParOf" srcId="{761399F1-5276-4DBD-B35B-A3799C5A8F3D}" destId="{E44673F4-3A35-4B45-9C35-F58D79C6CAF5}" srcOrd="0" destOrd="0" presId="urn:microsoft.com/office/officeart/2005/8/layout/hierarchy1"/>
    <dgm:cxn modelId="{4362FE3C-EC28-4A8D-B749-3F4835AF3171}" type="presParOf" srcId="{761399F1-5276-4DBD-B35B-A3799C5A8F3D}" destId="{0467533A-C4BC-45F2-B51A-039D8295742D}" srcOrd="1" destOrd="0" presId="urn:microsoft.com/office/officeart/2005/8/layout/hierarchy1"/>
    <dgm:cxn modelId="{5E8C3624-E837-48A6-BDD7-DD4F5055E207}" type="presParOf" srcId="{47B8E2FD-1B95-4856-8550-5E901738C484}" destId="{FC3F5960-2452-4637-8344-7EDE3EE2476C}" srcOrd="1" destOrd="0" presId="urn:microsoft.com/office/officeart/2005/8/layout/hierarchy1"/>
    <dgm:cxn modelId="{1BFB4756-0EA9-4337-A754-26987E520888}" type="presParOf" srcId="{584A723B-C795-4348-983C-05476854A1BE}" destId="{5F538F72-9E5F-4572-A7BC-93A0AB65AEEC}" srcOrd="2" destOrd="0" presId="urn:microsoft.com/office/officeart/2005/8/layout/hierarchy1"/>
    <dgm:cxn modelId="{EA0177B8-7DBE-41BA-8FE6-B890FA52773C}" type="presParOf" srcId="{584A723B-C795-4348-983C-05476854A1BE}" destId="{B478611D-6DCC-4FB5-9974-25B6368B1640}" srcOrd="3" destOrd="0" presId="urn:microsoft.com/office/officeart/2005/8/layout/hierarchy1"/>
    <dgm:cxn modelId="{0B48220E-C0F1-4EE7-BB23-F597F519D786}" type="presParOf" srcId="{B478611D-6DCC-4FB5-9974-25B6368B1640}" destId="{FFB187FC-9861-42B2-AF74-08A3C7F97B48}" srcOrd="0" destOrd="0" presId="urn:microsoft.com/office/officeart/2005/8/layout/hierarchy1"/>
    <dgm:cxn modelId="{A83D0C09-F64A-4554-ADCB-A1F9BF1DA0C2}" type="presParOf" srcId="{FFB187FC-9861-42B2-AF74-08A3C7F97B48}" destId="{D550B517-EA16-4177-BA6F-5BE5D64E9D9C}" srcOrd="0" destOrd="0" presId="urn:microsoft.com/office/officeart/2005/8/layout/hierarchy1"/>
    <dgm:cxn modelId="{6BF0AE5F-3FD6-4FE5-9088-A9388F4DC716}" type="presParOf" srcId="{FFB187FC-9861-42B2-AF74-08A3C7F97B48}" destId="{8AFED584-7D83-4331-B979-D86399E7DE19}" srcOrd="1" destOrd="0" presId="urn:microsoft.com/office/officeart/2005/8/layout/hierarchy1"/>
    <dgm:cxn modelId="{66BDB8A7-0739-498C-B273-199179BDDB07}" type="presParOf" srcId="{B478611D-6DCC-4FB5-9974-25B6368B1640}" destId="{7D9E2E72-FAA1-4BB3-AC05-830DCFF58094}" srcOrd="1" destOrd="0" presId="urn:microsoft.com/office/officeart/2005/8/layout/hierarchy1"/>
    <dgm:cxn modelId="{968DF421-5BB4-4D72-A2A1-C7DF4AA364EC}" type="presParOf" srcId="{584A723B-C795-4348-983C-05476854A1BE}" destId="{CCDC6130-C526-418D-BAE2-3D3C7B04D90C}" srcOrd="4" destOrd="0" presId="urn:microsoft.com/office/officeart/2005/8/layout/hierarchy1"/>
    <dgm:cxn modelId="{DACE926C-1911-48A1-8875-BA038B42236D}" type="presParOf" srcId="{584A723B-C795-4348-983C-05476854A1BE}" destId="{5FB46E0F-A0E7-446D-B229-42D40100CE48}" srcOrd="5" destOrd="0" presId="urn:microsoft.com/office/officeart/2005/8/layout/hierarchy1"/>
    <dgm:cxn modelId="{6E673637-6845-4309-9D4A-1C61727309A9}" type="presParOf" srcId="{5FB46E0F-A0E7-446D-B229-42D40100CE48}" destId="{F6CF1D50-C281-4665-831B-4C97313FC241}" srcOrd="0" destOrd="0" presId="urn:microsoft.com/office/officeart/2005/8/layout/hierarchy1"/>
    <dgm:cxn modelId="{9DA40CAC-D95C-47CF-B07E-F1BECBF7AF85}" type="presParOf" srcId="{F6CF1D50-C281-4665-831B-4C97313FC241}" destId="{611CB9DE-1631-4DC0-BBD0-F7A78A4DAE1C}" srcOrd="0" destOrd="0" presId="urn:microsoft.com/office/officeart/2005/8/layout/hierarchy1"/>
    <dgm:cxn modelId="{248FCBEA-070F-4046-B915-90E8D6B43503}" type="presParOf" srcId="{F6CF1D50-C281-4665-831B-4C97313FC241}" destId="{6A44BD67-A167-417C-AEE2-35ED2441D72A}" srcOrd="1" destOrd="0" presId="urn:microsoft.com/office/officeart/2005/8/layout/hierarchy1"/>
    <dgm:cxn modelId="{A22A5537-8FDC-4F63-9CF4-04017EC9ECFC}" type="presParOf" srcId="{5FB46E0F-A0E7-446D-B229-42D40100CE48}" destId="{64F732DA-2720-431A-83CB-ECED4C4CBF8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76358E-E451-4A8E-B826-A48409EEC078}"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8B19B80-70CA-438A-B2C4-471EDA1DB67E}">
      <dgm:prSet/>
      <dgm:spPr/>
      <dgm:t>
        <a:bodyPr/>
        <a:lstStyle/>
        <a:p>
          <a:r>
            <a:rPr lang="en-US" b="1" dirty="0"/>
            <a:t>Input layer - 54 features</a:t>
          </a:r>
        </a:p>
      </dgm:t>
    </dgm:pt>
    <dgm:pt modelId="{E691666C-083C-48BA-9DE4-84CA25DD6783}" type="parTrans" cxnId="{FC40C09C-6E83-46F9-9387-5FEBA5FAC7A5}">
      <dgm:prSet/>
      <dgm:spPr/>
      <dgm:t>
        <a:bodyPr/>
        <a:lstStyle/>
        <a:p>
          <a:endParaRPr lang="en-US"/>
        </a:p>
      </dgm:t>
    </dgm:pt>
    <dgm:pt modelId="{079D985B-E6D6-47E8-8D09-D6C6E30D4B8C}" type="sibTrans" cxnId="{FC40C09C-6E83-46F9-9387-5FEBA5FAC7A5}">
      <dgm:prSet/>
      <dgm:spPr/>
      <dgm:t>
        <a:bodyPr/>
        <a:lstStyle/>
        <a:p>
          <a:endParaRPr lang="en-US"/>
        </a:p>
      </dgm:t>
    </dgm:pt>
    <dgm:pt modelId="{62A7C5ED-9E95-4B90-8D19-CD88C45A2252}">
      <dgm:prSet/>
      <dgm:spPr/>
      <dgm:t>
        <a:bodyPr/>
        <a:lstStyle/>
        <a:p>
          <a:r>
            <a:rPr lang="en-US" b="1" dirty="0"/>
            <a:t>128 neurons / units in the network</a:t>
          </a:r>
        </a:p>
      </dgm:t>
    </dgm:pt>
    <dgm:pt modelId="{46CA88D3-646D-46BC-8E14-FB510EEE95DD}" type="parTrans" cxnId="{CE144BBD-27D5-4E63-A225-4FBCCD23B671}">
      <dgm:prSet/>
      <dgm:spPr/>
      <dgm:t>
        <a:bodyPr/>
        <a:lstStyle/>
        <a:p>
          <a:endParaRPr lang="en-US"/>
        </a:p>
      </dgm:t>
    </dgm:pt>
    <dgm:pt modelId="{52F36A3E-F200-4F47-A0F6-2F70FDA9689F}" type="sibTrans" cxnId="{CE144BBD-27D5-4E63-A225-4FBCCD23B671}">
      <dgm:prSet/>
      <dgm:spPr/>
      <dgm:t>
        <a:bodyPr/>
        <a:lstStyle/>
        <a:p>
          <a:endParaRPr lang="en-US"/>
        </a:p>
      </dgm:t>
    </dgm:pt>
    <dgm:pt modelId="{788EECAC-F10F-459D-9FF8-8EFD784DC130}">
      <dgm:prSet/>
      <dgm:spPr/>
      <dgm:t>
        <a:bodyPr/>
        <a:lstStyle/>
        <a:p>
          <a:r>
            <a:rPr lang="en-US" b="1" dirty="0"/>
            <a:t>Activation function – </a:t>
          </a:r>
          <a:r>
            <a:rPr lang="en-US" b="1" dirty="0" err="1"/>
            <a:t>ReLU</a:t>
          </a:r>
          <a:r>
            <a:rPr lang="en-US" b="1" dirty="0"/>
            <a:t> for hidden layers, </a:t>
          </a:r>
          <a:r>
            <a:rPr lang="en-US" b="1" dirty="0" err="1"/>
            <a:t>Softmax</a:t>
          </a:r>
          <a:r>
            <a:rPr lang="en-US" b="1" dirty="0"/>
            <a:t> for output layers</a:t>
          </a:r>
        </a:p>
      </dgm:t>
    </dgm:pt>
    <dgm:pt modelId="{DD075F9D-9698-411B-AE3E-CD9700DC59A4}" type="parTrans" cxnId="{82383ED1-B4C2-4B33-A483-B593E5121CDC}">
      <dgm:prSet/>
      <dgm:spPr/>
      <dgm:t>
        <a:bodyPr/>
        <a:lstStyle/>
        <a:p>
          <a:endParaRPr lang="en-US"/>
        </a:p>
      </dgm:t>
    </dgm:pt>
    <dgm:pt modelId="{B3E144EA-E8A9-4C61-B838-63A5E02C68C9}" type="sibTrans" cxnId="{82383ED1-B4C2-4B33-A483-B593E5121CDC}">
      <dgm:prSet/>
      <dgm:spPr/>
      <dgm:t>
        <a:bodyPr/>
        <a:lstStyle/>
        <a:p>
          <a:endParaRPr lang="en-US"/>
        </a:p>
      </dgm:t>
    </dgm:pt>
    <dgm:pt modelId="{E8BF8567-6A15-4FDB-A805-885CFA4C50CB}">
      <dgm:prSet/>
      <dgm:spPr/>
      <dgm:t>
        <a:bodyPr/>
        <a:lstStyle/>
        <a:p>
          <a:r>
            <a:rPr lang="en-US" b="1"/>
            <a:t>Separate hidden layers for RUL and Machine Status</a:t>
          </a:r>
        </a:p>
      </dgm:t>
    </dgm:pt>
    <dgm:pt modelId="{5B30740A-BB06-4E47-8867-C8151F24544E}" type="parTrans" cxnId="{23944A5E-5DB6-4474-A645-A0BC65CDCD8B}">
      <dgm:prSet/>
      <dgm:spPr/>
      <dgm:t>
        <a:bodyPr/>
        <a:lstStyle/>
        <a:p>
          <a:endParaRPr lang="en-US"/>
        </a:p>
      </dgm:t>
    </dgm:pt>
    <dgm:pt modelId="{18719313-647C-484B-B6E7-323A59D3E97E}" type="sibTrans" cxnId="{23944A5E-5DB6-4474-A645-A0BC65CDCD8B}">
      <dgm:prSet/>
      <dgm:spPr/>
      <dgm:t>
        <a:bodyPr/>
        <a:lstStyle/>
        <a:p>
          <a:endParaRPr lang="en-US"/>
        </a:p>
      </dgm:t>
    </dgm:pt>
    <dgm:pt modelId="{56A4FE79-F7BF-407E-9553-8181FFF915A6}">
      <dgm:prSet/>
      <dgm:spPr/>
      <dgm:t>
        <a:bodyPr/>
        <a:lstStyle/>
        <a:p>
          <a:r>
            <a:rPr lang="en-US" b="1"/>
            <a:t>Dropout rate – 0.1</a:t>
          </a:r>
        </a:p>
      </dgm:t>
    </dgm:pt>
    <dgm:pt modelId="{BBFAAEF8-CC2A-4C8A-A176-8B3C8C35CBC1}" type="parTrans" cxnId="{B67EB36E-185F-4C9F-8097-DF3D928EC626}">
      <dgm:prSet/>
      <dgm:spPr/>
      <dgm:t>
        <a:bodyPr/>
        <a:lstStyle/>
        <a:p>
          <a:endParaRPr lang="en-US"/>
        </a:p>
      </dgm:t>
    </dgm:pt>
    <dgm:pt modelId="{3704C671-4CBA-4750-86DB-4A8C18ECE230}" type="sibTrans" cxnId="{B67EB36E-185F-4C9F-8097-DF3D928EC626}">
      <dgm:prSet/>
      <dgm:spPr/>
      <dgm:t>
        <a:bodyPr/>
        <a:lstStyle/>
        <a:p>
          <a:endParaRPr lang="en-US"/>
        </a:p>
      </dgm:t>
    </dgm:pt>
    <dgm:pt modelId="{D47311F1-76CC-4CC6-9005-21A29AC38311}">
      <dgm:prSet/>
      <dgm:spPr/>
      <dgm:t>
        <a:bodyPr/>
        <a:lstStyle/>
        <a:p>
          <a:r>
            <a:rPr lang="en-US" b="1"/>
            <a:t>Learning rate – designed to decrease when there is no decline in loss value after 2 epochs.</a:t>
          </a:r>
        </a:p>
      </dgm:t>
    </dgm:pt>
    <dgm:pt modelId="{E923C6F6-9231-4632-BD5B-D77AC5F81B6C}" type="parTrans" cxnId="{C405D78D-6718-4403-AF1F-E30C018AA83B}">
      <dgm:prSet/>
      <dgm:spPr/>
      <dgm:t>
        <a:bodyPr/>
        <a:lstStyle/>
        <a:p>
          <a:endParaRPr lang="en-US"/>
        </a:p>
      </dgm:t>
    </dgm:pt>
    <dgm:pt modelId="{39E31466-D9F7-4F24-A75D-02BAA8BDDB73}" type="sibTrans" cxnId="{C405D78D-6718-4403-AF1F-E30C018AA83B}">
      <dgm:prSet/>
      <dgm:spPr/>
      <dgm:t>
        <a:bodyPr/>
        <a:lstStyle/>
        <a:p>
          <a:endParaRPr lang="en-US"/>
        </a:p>
      </dgm:t>
    </dgm:pt>
    <dgm:pt modelId="{881BA91C-9F4B-4639-B90B-C585F53CD89A}">
      <dgm:prSet/>
      <dgm:spPr/>
      <dgm:t>
        <a:bodyPr/>
        <a:lstStyle/>
        <a:p>
          <a:r>
            <a:rPr lang="en-US" b="1" dirty="0"/>
            <a:t>1 epoch – 1 forward + 1 backward pass</a:t>
          </a:r>
        </a:p>
      </dgm:t>
    </dgm:pt>
    <dgm:pt modelId="{38B0235E-19A7-4C7D-99FE-A6B82C8770D3}" type="parTrans" cxnId="{7792AFBD-96A5-462A-9E1D-EE41181FE27B}">
      <dgm:prSet/>
      <dgm:spPr/>
      <dgm:t>
        <a:bodyPr/>
        <a:lstStyle/>
        <a:p>
          <a:endParaRPr lang="en-US"/>
        </a:p>
      </dgm:t>
    </dgm:pt>
    <dgm:pt modelId="{CFF8D78C-AA80-4B2F-8A71-6E6954FB2223}" type="sibTrans" cxnId="{7792AFBD-96A5-462A-9E1D-EE41181FE27B}">
      <dgm:prSet/>
      <dgm:spPr/>
      <dgm:t>
        <a:bodyPr/>
        <a:lstStyle/>
        <a:p>
          <a:endParaRPr lang="en-US"/>
        </a:p>
      </dgm:t>
    </dgm:pt>
    <dgm:pt modelId="{9DC72D9D-1408-4996-B60F-1BC7665E66E7}" type="pres">
      <dgm:prSet presAssocID="{C076358E-E451-4A8E-B826-A48409EEC078}" presName="linear" presStyleCnt="0">
        <dgm:presLayoutVars>
          <dgm:animLvl val="lvl"/>
          <dgm:resizeHandles val="exact"/>
        </dgm:presLayoutVars>
      </dgm:prSet>
      <dgm:spPr/>
    </dgm:pt>
    <dgm:pt modelId="{76F860B8-B083-4C77-AC9B-8BAE94BC9F74}" type="pres">
      <dgm:prSet presAssocID="{F8B19B80-70CA-438A-B2C4-471EDA1DB67E}" presName="parentText" presStyleLbl="node1" presStyleIdx="0" presStyleCnt="7">
        <dgm:presLayoutVars>
          <dgm:chMax val="0"/>
          <dgm:bulletEnabled val="1"/>
        </dgm:presLayoutVars>
      </dgm:prSet>
      <dgm:spPr/>
    </dgm:pt>
    <dgm:pt modelId="{1DEDFE51-3414-4332-9C83-96402EC50D2E}" type="pres">
      <dgm:prSet presAssocID="{079D985B-E6D6-47E8-8D09-D6C6E30D4B8C}" presName="spacer" presStyleCnt="0"/>
      <dgm:spPr/>
    </dgm:pt>
    <dgm:pt modelId="{68F9F155-C581-4D70-AE65-8553B1E3364C}" type="pres">
      <dgm:prSet presAssocID="{62A7C5ED-9E95-4B90-8D19-CD88C45A2252}" presName="parentText" presStyleLbl="node1" presStyleIdx="1" presStyleCnt="7">
        <dgm:presLayoutVars>
          <dgm:chMax val="0"/>
          <dgm:bulletEnabled val="1"/>
        </dgm:presLayoutVars>
      </dgm:prSet>
      <dgm:spPr/>
    </dgm:pt>
    <dgm:pt modelId="{E776734F-3D06-4AC2-8DEA-9BA40CC14C76}" type="pres">
      <dgm:prSet presAssocID="{52F36A3E-F200-4F47-A0F6-2F70FDA9689F}" presName="spacer" presStyleCnt="0"/>
      <dgm:spPr/>
    </dgm:pt>
    <dgm:pt modelId="{25B1EA9B-E2A7-4500-91B1-51A4D2BED7FD}" type="pres">
      <dgm:prSet presAssocID="{788EECAC-F10F-459D-9FF8-8EFD784DC130}" presName="parentText" presStyleLbl="node1" presStyleIdx="2" presStyleCnt="7">
        <dgm:presLayoutVars>
          <dgm:chMax val="0"/>
          <dgm:bulletEnabled val="1"/>
        </dgm:presLayoutVars>
      </dgm:prSet>
      <dgm:spPr/>
    </dgm:pt>
    <dgm:pt modelId="{1A739157-47C3-4C5B-AFCE-3A84D33A2E8C}" type="pres">
      <dgm:prSet presAssocID="{B3E144EA-E8A9-4C61-B838-63A5E02C68C9}" presName="spacer" presStyleCnt="0"/>
      <dgm:spPr/>
    </dgm:pt>
    <dgm:pt modelId="{13D875A4-FD24-45CC-8013-F000DE545442}" type="pres">
      <dgm:prSet presAssocID="{E8BF8567-6A15-4FDB-A805-885CFA4C50CB}" presName="parentText" presStyleLbl="node1" presStyleIdx="3" presStyleCnt="7">
        <dgm:presLayoutVars>
          <dgm:chMax val="0"/>
          <dgm:bulletEnabled val="1"/>
        </dgm:presLayoutVars>
      </dgm:prSet>
      <dgm:spPr/>
    </dgm:pt>
    <dgm:pt modelId="{2476B3FE-56C5-4F50-8733-67DACC1202D9}" type="pres">
      <dgm:prSet presAssocID="{18719313-647C-484B-B6E7-323A59D3E97E}" presName="spacer" presStyleCnt="0"/>
      <dgm:spPr/>
    </dgm:pt>
    <dgm:pt modelId="{46C16449-AB8A-4E65-8954-79F0E3D79152}" type="pres">
      <dgm:prSet presAssocID="{56A4FE79-F7BF-407E-9553-8181FFF915A6}" presName="parentText" presStyleLbl="node1" presStyleIdx="4" presStyleCnt="7">
        <dgm:presLayoutVars>
          <dgm:chMax val="0"/>
          <dgm:bulletEnabled val="1"/>
        </dgm:presLayoutVars>
      </dgm:prSet>
      <dgm:spPr/>
    </dgm:pt>
    <dgm:pt modelId="{3DF03643-8D00-433E-82C5-069D1AD6CED2}" type="pres">
      <dgm:prSet presAssocID="{3704C671-4CBA-4750-86DB-4A8C18ECE230}" presName="spacer" presStyleCnt="0"/>
      <dgm:spPr/>
    </dgm:pt>
    <dgm:pt modelId="{A988CE71-9EF1-4328-B910-5D4A70C1FF22}" type="pres">
      <dgm:prSet presAssocID="{D47311F1-76CC-4CC6-9005-21A29AC38311}" presName="parentText" presStyleLbl="node1" presStyleIdx="5" presStyleCnt="7">
        <dgm:presLayoutVars>
          <dgm:chMax val="0"/>
          <dgm:bulletEnabled val="1"/>
        </dgm:presLayoutVars>
      </dgm:prSet>
      <dgm:spPr/>
    </dgm:pt>
    <dgm:pt modelId="{C9E238AE-050D-4549-91A5-463441B82D01}" type="pres">
      <dgm:prSet presAssocID="{39E31466-D9F7-4F24-A75D-02BAA8BDDB73}" presName="spacer" presStyleCnt="0"/>
      <dgm:spPr/>
    </dgm:pt>
    <dgm:pt modelId="{D6534769-B723-4FFE-8DDD-FA3E32BA678C}" type="pres">
      <dgm:prSet presAssocID="{881BA91C-9F4B-4639-B90B-C585F53CD89A}" presName="parentText" presStyleLbl="node1" presStyleIdx="6" presStyleCnt="7">
        <dgm:presLayoutVars>
          <dgm:chMax val="0"/>
          <dgm:bulletEnabled val="1"/>
        </dgm:presLayoutVars>
      </dgm:prSet>
      <dgm:spPr/>
    </dgm:pt>
  </dgm:ptLst>
  <dgm:cxnLst>
    <dgm:cxn modelId="{71D6090E-2015-4C50-A1D5-987C246B4798}" type="presOf" srcId="{E8BF8567-6A15-4FDB-A805-885CFA4C50CB}" destId="{13D875A4-FD24-45CC-8013-F000DE545442}" srcOrd="0" destOrd="0" presId="urn:microsoft.com/office/officeart/2005/8/layout/vList2"/>
    <dgm:cxn modelId="{BE612913-9C60-4F04-94DD-4110C8ABC787}" type="presOf" srcId="{D47311F1-76CC-4CC6-9005-21A29AC38311}" destId="{A988CE71-9EF1-4328-B910-5D4A70C1FF22}" srcOrd="0" destOrd="0" presId="urn:microsoft.com/office/officeart/2005/8/layout/vList2"/>
    <dgm:cxn modelId="{A422331A-91CC-4E36-9A37-617BF462BC09}" type="presOf" srcId="{56A4FE79-F7BF-407E-9553-8181FFF915A6}" destId="{46C16449-AB8A-4E65-8954-79F0E3D79152}" srcOrd="0" destOrd="0" presId="urn:microsoft.com/office/officeart/2005/8/layout/vList2"/>
    <dgm:cxn modelId="{65A45B31-8C7C-4283-AB7B-D74124101699}" type="presOf" srcId="{F8B19B80-70CA-438A-B2C4-471EDA1DB67E}" destId="{76F860B8-B083-4C77-AC9B-8BAE94BC9F74}" srcOrd="0" destOrd="0" presId="urn:microsoft.com/office/officeart/2005/8/layout/vList2"/>
    <dgm:cxn modelId="{23944A5E-5DB6-4474-A645-A0BC65CDCD8B}" srcId="{C076358E-E451-4A8E-B826-A48409EEC078}" destId="{E8BF8567-6A15-4FDB-A805-885CFA4C50CB}" srcOrd="3" destOrd="0" parTransId="{5B30740A-BB06-4E47-8867-C8151F24544E}" sibTransId="{18719313-647C-484B-B6E7-323A59D3E97E}"/>
    <dgm:cxn modelId="{24447543-8549-43CE-ADBB-09C954870684}" type="presOf" srcId="{788EECAC-F10F-459D-9FF8-8EFD784DC130}" destId="{25B1EA9B-E2A7-4500-91B1-51A4D2BED7FD}" srcOrd="0" destOrd="0" presId="urn:microsoft.com/office/officeart/2005/8/layout/vList2"/>
    <dgm:cxn modelId="{B67EB36E-185F-4C9F-8097-DF3D928EC626}" srcId="{C076358E-E451-4A8E-B826-A48409EEC078}" destId="{56A4FE79-F7BF-407E-9553-8181FFF915A6}" srcOrd="4" destOrd="0" parTransId="{BBFAAEF8-CC2A-4C8A-A176-8B3C8C35CBC1}" sibTransId="{3704C671-4CBA-4750-86DB-4A8C18ECE230}"/>
    <dgm:cxn modelId="{C405D78D-6718-4403-AF1F-E30C018AA83B}" srcId="{C076358E-E451-4A8E-B826-A48409EEC078}" destId="{D47311F1-76CC-4CC6-9005-21A29AC38311}" srcOrd="5" destOrd="0" parTransId="{E923C6F6-9231-4632-BD5B-D77AC5F81B6C}" sibTransId="{39E31466-D9F7-4F24-A75D-02BAA8BDDB73}"/>
    <dgm:cxn modelId="{FC40C09C-6E83-46F9-9387-5FEBA5FAC7A5}" srcId="{C076358E-E451-4A8E-B826-A48409EEC078}" destId="{F8B19B80-70CA-438A-B2C4-471EDA1DB67E}" srcOrd="0" destOrd="0" parTransId="{E691666C-083C-48BA-9DE4-84CA25DD6783}" sibTransId="{079D985B-E6D6-47E8-8D09-D6C6E30D4B8C}"/>
    <dgm:cxn modelId="{C7240BAA-597D-462C-8C51-4722C7F4FDF8}" type="presOf" srcId="{62A7C5ED-9E95-4B90-8D19-CD88C45A2252}" destId="{68F9F155-C581-4D70-AE65-8553B1E3364C}" srcOrd="0" destOrd="0" presId="urn:microsoft.com/office/officeart/2005/8/layout/vList2"/>
    <dgm:cxn modelId="{6FBEF7AF-F2B0-4097-A1D3-B3E516D3C22B}" type="presOf" srcId="{C076358E-E451-4A8E-B826-A48409EEC078}" destId="{9DC72D9D-1408-4996-B60F-1BC7665E66E7}" srcOrd="0" destOrd="0" presId="urn:microsoft.com/office/officeart/2005/8/layout/vList2"/>
    <dgm:cxn modelId="{CE144BBD-27D5-4E63-A225-4FBCCD23B671}" srcId="{C076358E-E451-4A8E-B826-A48409EEC078}" destId="{62A7C5ED-9E95-4B90-8D19-CD88C45A2252}" srcOrd="1" destOrd="0" parTransId="{46CA88D3-646D-46BC-8E14-FB510EEE95DD}" sibTransId="{52F36A3E-F200-4F47-A0F6-2F70FDA9689F}"/>
    <dgm:cxn modelId="{7792AFBD-96A5-462A-9E1D-EE41181FE27B}" srcId="{C076358E-E451-4A8E-B826-A48409EEC078}" destId="{881BA91C-9F4B-4639-B90B-C585F53CD89A}" srcOrd="6" destOrd="0" parTransId="{38B0235E-19A7-4C7D-99FE-A6B82C8770D3}" sibTransId="{CFF8D78C-AA80-4B2F-8A71-6E6954FB2223}"/>
    <dgm:cxn modelId="{82383ED1-B4C2-4B33-A483-B593E5121CDC}" srcId="{C076358E-E451-4A8E-B826-A48409EEC078}" destId="{788EECAC-F10F-459D-9FF8-8EFD784DC130}" srcOrd="2" destOrd="0" parTransId="{DD075F9D-9698-411B-AE3E-CD9700DC59A4}" sibTransId="{B3E144EA-E8A9-4C61-B838-63A5E02C68C9}"/>
    <dgm:cxn modelId="{321602FE-2FC2-4995-BF8A-49EB83A071DF}" type="presOf" srcId="{881BA91C-9F4B-4639-B90B-C585F53CD89A}" destId="{D6534769-B723-4FFE-8DDD-FA3E32BA678C}" srcOrd="0" destOrd="0" presId="urn:microsoft.com/office/officeart/2005/8/layout/vList2"/>
    <dgm:cxn modelId="{E2B050CC-D8DD-4E63-B72E-34EAB9501B8A}" type="presParOf" srcId="{9DC72D9D-1408-4996-B60F-1BC7665E66E7}" destId="{76F860B8-B083-4C77-AC9B-8BAE94BC9F74}" srcOrd="0" destOrd="0" presId="urn:microsoft.com/office/officeart/2005/8/layout/vList2"/>
    <dgm:cxn modelId="{AF609EC2-ADB3-420D-9A67-3C4DD002E812}" type="presParOf" srcId="{9DC72D9D-1408-4996-B60F-1BC7665E66E7}" destId="{1DEDFE51-3414-4332-9C83-96402EC50D2E}" srcOrd="1" destOrd="0" presId="urn:microsoft.com/office/officeart/2005/8/layout/vList2"/>
    <dgm:cxn modelId="{41640C41-CEBE-45E1-BFFF-F6EFCE2667B6}" type="presParOf" srcId="{9DC72D9D-1408-4996-B60F-1BC7665E66E7}" destId="{68F9F155-C581-4D70-AE65-8553B1E3364C}" srcOrd="2" destOrd="0" presId="urn:microsoft.com/office/officeart/2005/8/layout/vList2"/>
    <dgm:cxn modelId="{789160B1-E5B5-41B4-8129-7AD4961F2373}" type="presParOf" srcId="{9DC72D9D-1408-4996-B60F-1BC7665E66E7}" destId="{E776734F-3D06-4AC2-8DEA-9BA40CC14C76}" srcOrd="3" destOrd="0" presId="urn:microsoft.com/office/officeart/2005/8/layout/vList2"/>
    <dgm:cxn modelId="{B0BE9058-5D9A-4B36-9816-DE2BFDEAA78B}" type="presParOf" srcId="{9DC72D9D-1408-4996-B60F-1BC7665E66E7}" destId="{25B1EA9B-E2A7-4500-91B1-51A4D2BED7FD}" srcOrd="4" destOrd="0" presId="urn:microsoft.com/office/officeart/2005/8/layout/vList2"/>
    <dgm:cxn modelId="{8E66C571-5360-4B56-8756-F04140C7D136}" type="presParOf" srcId="{9DC72D9D-1408-4996-B60F-1BC7665E66E7}" destId="{1A739157-47C3-4C5B-AFCE-3A84D33A2E8C}" srcOrd="5" destOrd="0" presId="urn:microsoft.com/office/officeart/2005/8/layout/vList2"/>
    <dgm:cxn modelId="{D7315099-D1E8-4AF7-9B2E-21ABFBE62019}" type="presParOf" srcId="{9DC72D9D-1408-4996-B60F-1BC7665E66E7}" destId="{13D875A4-FD24-45CC-8013-F000DE545442}" srcOrd="6" destOrd="0" presId="urn:microsoft.com/office/officeart/2005/8/layout/vList2"/>
    <dgm:cxn modelId="{0501AF40-73E2-40A2-9D23-80A2A773588C}" type="presParOf" srcId="{9DC72D9D-1408-4996-B60F-1BC7665E66E7}" destId="{2476B3FE-56C5-4F50-8733-67DACC1202D9}" srcOrd="7" destOrd="0" presId="urn:microsoft.com/office/officeart/2005/8/layout/vList2"/>
    <dgm:cxn modelId="{B19AB9A0-64CB-4F04-976D-3917C389CEC7}" type="presParOf" srcId="{9DC72D9D-1408-4996-B60F-1BC7665E66E7}" destId="{46C16449-AB8A-4E65-8954-79F0E3D79152}" srcOrd="8" destOrd="0" presId="urn:microsoft.com/office/officeart/2005/8/layout/vList2"/>
    <dgm:cxn modelId="{4BAC6BEB-ED16-4158-BA71-CE552D176E8C}" type="presParOf" srcId="{9DC72D9D-1408-4996-B60F-1BC7665E66E7}" destId="{3DF03643-8D00-433E-82C5-069D1AD6CED2}" srcOrd="9" destOrd="0" presId="urn:microsoft.com/office/officeart/2005/8/layout/vList2"/>
    <dgm:cxn modelId="{540E4137-ACDD-4C5A-A82B-2DD84EBD2AFF}" type="presParOf" srcId="{9DC72D9D-1408-4996-B60F-1BC7665E66E7}" destId="{A988CE71-9EF1-4328-B910-5D4A70C1FF22}" srcOrd="10" destOrd="0" presId="urn:microsoft.com/office/officeart/2005/8/layout/vList2"/>
    <dgm:cxn modelId="{F56ADCFD-F3B3-4ED5-BB28-2CB95BB558BC}" type="presParOf" srcId="{9DC72D9D-1408-4996-B60F-1BC7665E66E7}" destId="{C9E238AE-050D-4549-91A5-463441B82D01}" srcOrd="11" destOrd="0" presId="urn:microsoft.com/office/officeart/2005/8/layout/vList2"/>
    <dgm:cxn modelId="{AAE58468-4940-4108-9766-6233839690AA}" type="presParOf" srcId="{9DC72D9D-1408-4996-B60F-1BC7665E66E7}" destId="{D6534769-B723-4FFE-8DDD-FA3E32BA678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B19B28-32F1-4AE6-877A-A9887EDF15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AC57EE0-BBAF-450A-B4E3-45EEDDBA284E}">
      <dgm:prSet/>
      <dgm:spPr/>
      <dgm:t>
        <a:bodyPr/>
        <a:lstStyle/>
        <a:p>
          <a:pPr>
            <a:lnSpc>
              <a:spcPct val="100000"/>
            </a:lnSpc>
          </a:pPr>
          <a:r>
            <a:rPr lang="en-US" dirty="0"/>
            <a:t>Water pumps are one kind of machinery that requires constant maintenance and regular inspections to ensure their longevity and prevent unexpected breakdowns. </a:t>
          </a:r>
        </a:p>
      </dgm:t>
    </dgm:pt>
    <dgm:pt modelId="{EA4611B1-A95B-4EAF-8E2C-2FEBE29A1072}" type="parTrans" cxnId="{0FBFEF4B-DFC9-405A-93CE-E5721CD7C7F9}">
      <dgm:prSet/>
      <dgm:spPr/>
      <dgm:t>
        <a:bodyPr/>
        <a:lstStyle/>
        <a:p>
          <a:endParaRPr lang="en-US"/>
        </a:p>
      </dgm:t>
    </dgm:pt>
    <dgm:pt modelId="{D72A31F6-011A-4F32-B624-64586AC82178}" type="sibTrans" cxnId="{0FBFEF4B-DFC9-405A-93CE-E5721CD7C7F9}">
      <dgm:prSet/>
      <dgm:spPr/>
      <dgm:t>
        <a:bodyPr/>
        <a:lstStyle/>
        <a:p>
          <a:pPr>
            <a:lnSpc>
              <a:spcPct val="100000"/>
            </a:lnSpc>
          </a:pPr>
          <a:endParaRPr lang="en-US"/>
        </a:p>
      </dgm:t>
    </dgm:pt>
    <dgm:pt modelId="{A1F88579-336D-4FFD-9742-CD74A602DB48}">
      <dgm:prSet/>
      <dgm:spPr/>
      <dgm:t>
        <a:bodyPr/>
        <a:lstStyle/>
        <a:p>
          <a:pPr>
            <a:lnSpc>
              <a:spcPct val="100000"/>
            </a:lnSpc>
          </a:pPr>
          <a:r>
            <a:rPr lang="en-US" dirty="0"/>
            <a:t>We have shown how such issues can be mitigated using predictive maintenance by utilizing suitable machine learning models such as ANN. </a:t>
          </a:r>
        </a:p>
      </dgm:t>
    </dgm:pt>
    <dgm:pt modelId="{AD9BD660-AE8B-4491-A6AB-47810E44B2D2}" type="parTrans" cxnId="{3DB99F6D-A0F5-49DB-A646-333D5013FC36}">
      <dgm:prSet/>
      <dgm:spPr/>
      <dgm:t>
        <a:bodyPr/>
        <a:lstStyle/>
        <a:p>
          <a:endParaRPr lang="en-US"/>
        </a:p>
      </dgm:t>
    </dgm:pt>
    <dgm:pt modelId="{7D88E9FC-E5FA-465C-894B-8DE874399381}" type="sibTrans" cxnId="{3DB99F6D-A0F5-49DB-A646-333D5013FC36}">
      <dgm:prSet/>
      <dgm:spPr/>
      <dgm:t>
        <a:bodyPr/>
        <a:lstStyle/>
        <a:p>
          <a:pPr>
            <a:lnSpc>
              <a:spcPct val="100000"/>
            </a:lnSpc>
          </a:pPr>
          <a:endParaRPr lang="en-US"/>
        </a:p>
      </dgm:t>
    </dgm:pt>
    <dgm:pt modelId="{8C6998D0-9A5A-4830-A3E4-49D6280A4D76}">
      <dgm:prSet/>
      <dgm:spPr/>
      <dgm:t>
        <a:bodyPr/>
        <a:lstStyle/>
        <a:p>
          <a:pPr>
            <a:lnSpc>
              <a:spcPct val="100000"/>
            </a:lnSpc>
          </a:pPr>
          <a:r>
            <a:rPr lang="en-US"/>
            <a:t>Also, for mitigating vital missing data semi-supervised machine learning can be implemented to impute them. </a:t>
          </a:r>
        </a:p>
      </dgm:t>
    </dgm:pt>
    <dgm:pt modelId="{583A6489-FCDF-46CC-9698-493F5685E60E}" type="parTrans" cxnId="{B46653B4-47D1-449D-B19B-9F6201D56FA1}">
      <dgm:prSet/>
      <dgm:spPr/>
      <dgm:t>
        <a:bodyPr/>
        <a:lstStyle/>
        <a:p>
          <a:endParaRPr lang="en-US"/>
        </a:p>
      </dgm:t>
    </dgm:pt>
    <dgm:pt modelId="{797EFD8C-3D5A-4EDF-AD7E-83CBA887A2D1}" type="sibTrans" cxnId="{B46653B4-47D1-449D-B19B-9F6201D56FA1}">
      <dgm:prSet/>
      <dgm:spPr/>
      <dgm:t>
        <a:bodyPr/>
        <a:lstStyle/>
        <a:p>
          <a:pPr>
            <a:lnSpc>
              <a:spcPct val="100000"/>
            </a:lnSpc>
          </a:pPr>
          <a:endParaRPr lang="en-US"/>
        </a:p>
      </dgm:t>
    </dgm:pt>
    <dgm:pt modelId="{101B2AD4-2299-47BA-B8C3-E092ACF0230A}">
      <dgm:prSet/>
      <dgm:spPr/>
      <dgm:t>
        <a:bodyPr/>
        <a:lstStyle/>
        <a:p>
          <a:pPr>
            <a:lnSpc>
              <a:spcPct val="100000"/>
            </a:lnSpc>
          </a:pPr>
          <a:r>
            <a:rPr lang="en-US"/>
            <a:t>Furthermore, this shows that predictive maintenance can help in keeping complex machinery at their best working conditions thus reducing downtimes and saving a lot in cost and time. </a:t>
          </a:r>
        </a:p>
      </dgm:t>
    </dgm:pt>
    <dgm:pt modelId="{4B33F01B-F39D-4E09-AAB1-5784AD1F32C4}" type="parTrans" cxnId="{3D70E4B7-DC3B-4F1D-961C-A98489C9A1A9}">
      <dgm:prSet/>
      <dgm:spPr/>
      <dgm:t>
        <a:bodyPr/>
        <a:lstStyle/>
        <a:p>
          <a:endParaRPr lang="en-US"/>
        </a:p>
      </dgm:t>
    </dgm:pt>
    <dgm:pt modelId="{3FD26C65-1913-4718-9C8B-7A858FC8A928}" type="sibTrans" cxnId="{3D70E4B7-DC3B-4F1D-961C-A98489C9A1A9}">
      <dgm:prSet/>
      <dgm:spPr/>
      <dgm:t>
        <a:bodyPr/>
        <a:lstStyle/>
        <a:p>
          <a:endParaRPr lang="en-US"/>
        </a:p>
      </dgm:t>
    </dgm:pt>
    <dgm:pt modelId="{A6BBD94F-CC57-47C4-96FB-0C6BBCDFABB8}" type="pres">
      <dgm:prSet presAssocID="{84B19B28-32F1-4AE6-877A-A9887EDF1569}" presName="root" presStyleCnt="0">
        <dgm:presLayoutVars>
          <dgm:dir/>
          <dgm:resizeHandles val="exact"/>
        </dgm:presLayoutVars>
      </dgm:prSet>
      <dgm:spPr/>
    </dgm:pt>
    <dgm:pt modelId="{19C4FE4D-9F09-436F-839C-9CBDE130FBE9}" type="pres">
      <dgm:prSet presAssocID="{4AC57EE0-BBAF-450A-B4E3-45EEDDBA284E}" presName="compNode" presStyleCnt="0"/>
      <dgm:spPr/>
    </dgm:pt>
    <dgm:pt modelId="{0B09A6E5-4563-4284-8027-78BCFC2462AF}" type="pres">
      <dgm:prSet presAssocID="{4AC57EE0-BBAF-450A-B4E3-45EEDDBA284E}" presName="bgRect" presStyleLbl="bgShp" presStyleIdx="0" presStyleCnt="4"/>
      <dgm:spPr/>
    </dgm:pt>
    <dgm:pt modelId="{420AB05F-ABC9-4960-BBED-6FF37DB72DBE}" type="pres">
      <dgm:prSet presAssocID="{4AC57EE0-BBAF-450A-B4E3-45EEDDBA284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dozer"/>
        </a:ext>
      </dgm:extLst>
    </dgm:pt>
    <dgm:pt modelId="{CA7D92B9-1E9D-4578-97B2-A94D9430482C}" type="pres">
      <dgm:prSet presAssocID="{4AC57EE0-BBAF-450A-B4E3-45EEDDBA284E}" presName="spaceRect" presStyleCnt="0"/>
      <dgm:spPr/>
    </dgm:pt>
    <dgm:pt modelId="{4711BEF3-C567-4EC0-AE91-57F9CCA6B1D3}" type="pres">
      <dgm:prSet presAssocID="{4AC57EE0-BBAF-450A-B4E3-45EEDDBA284E}" presName="parTx" presStyleLbl="revTx" presStyleIdx="0" presStyleCnt="4">
        <dgm:presLayoutVars>
          <dgm:chMax val="0"/>
          <dgm:chPref val="0"/>
        </dgm:presLayoutVars>
      </dgm:prSet>
      <dgm:spPr/>
    </dgm:pt>
    <dgm:pt modelId="{96DA0BED-78D4-457F-BA94-7C8AF1B962F7}" type="pres">
      <dgm:prSet presAssocID="{D72A31F6-011A-4F32-B624-64586AC82178}" presName="sibTrans" presStyleCnt="0"/>
      <dgm:spPr/>
    </dgm:pt>
    <dgm:pt modelId="{77748A0D-9CE5-4178-B994-C56CF6D2B732}" type="pres">
      <dgm:prSet presAssocID="{A1F88579-336D-4FFD-9742-CD74A602DB48}" presName="compNode" presStyleCnt="0"/>
      <dgm:spPr/>
    </dgm:pt>
    <dgm:pt modelId="{EE10DD3C-C20A-46F6-8C73-408BFDCCD0D1}" type="pres">
      <dgm:prSet presAssocID="{A1F88579-336D-4FFD-9742-CD74A602DB48}" presName="bgRect" presStyleLbl="bgShp" presStyleIdx="1" presStyleCnt="4"/>
      <dgm:spPr/>
    </dgm:pt>
    <dgm:pt modelId="{FA2CC160-45DF-4E80-BCDA-00ECB409E45C}" type="pres">
      <dgm:prSet presAssocID="{A1F88579-336D-4FFD-9742-CD74A602DB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741D81F0-0A68-45B3-9996-877E4AD61A7F}" type="pres">
      <dgm:prSet presAssocID="{A1F88579-336D-4FFD-9742-CD74A602DB48}" presName="spaceRect" presStyleCnt="0"/>
      <dgm:spPr/>
    </dgm:pt>
    <dgm:pt modelId="{CEC58416-0833-46FF-89CA-9F32D45E6B9F}" type="pres">
      <dgm:prSet presAssocID="{A1F88579-336D-4FFD-9742-CD74A602DB48}" presName="parTx" presStyleLbl="revTx" presStyleIdx="1" presStyleCnt="4">
        <dgm:presLayoutVars>
          <dgm:chMax val="0"/>
          <dgm:chPref val="0"/>
        </dgm:presLayoutVars>
      </dgm:prSet>
      <dgm:spPr/>
    </dgm:pt>
    <dgm:pt modelId="{8D05643A-93E3-4CFF-9987-E0648688508C}" type="pres">
      <dgm:prSet presAssocID="{7D88E9FC-E5FA-465C-894B-8DE874399381}" presName="sibTrans" presStyleCnt="0"/>
      <dgm:spPr/>
    </dgm:pt>
    <dgm:pt modelId="{AED00D4A-8999-4631-B697-E13A926FD710}" type="pres">
      <dgm:prSet presAssocID="{8C6998D0-9A5A-4830-A3E4-49D6280A4D76}" presName="compNode" presStyleCnt="0"/>
      <dgm:spPr/>
    </dgm:pt>
    <dgm:pt modelId="{F1D07418-266D-4FF4-9CD8-A20FB6670FF2}" type="pres">
      <dgm:prSet presAssocID="{8C6998D0-9A5A-4830-A3E4-49D6280A4D76}" presName="bgRect" presStyleLbl="bgShp" presStyleIdx="2" presStyleCnt="4"/>
      <dgm:spPr/>
    </dgm:pt>
    <dgm:pt modelId="{322EB4CD-3A88-4840-8C63-58D23A31C53E}" type="pres">
      <dgm:prSet presAssocID="{8C6998D0-9A5A-4830-A3E4-49D6280A4D7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59C3D8D7-A5E6-4716-940C-F903EA15D0F7}" type="pres">
      <dgm:prSet presAssocID="{8C6998D0-9A5A-4830-A3E4-49D6280A4D76}" presName="spaceRect" presStyleCnt="0"/>
      <dgm:spPr/>
    </dgm:pt>
    <dgm:pt modelId="{434B2EEA-D33A-4DF1-93A0-6894D204985A}" type="pres">
      <dgm:prSet presAssocID="{8C6998D0-9A5A-4830-A3E4-49D6280A4D76}" presName="parTx" presStyleLbl="revTx" presStyleIdx="2" presStyleCnt="4">
        <dgm:presLayoutVars>
          <dgm:chMax val="0"/>
          <dgm:chPref val="0"/>
        </dgm:presLayoutVars>
      </dgm:prSet>
      <dgm:spPr/>
    </dgm:pt>
    <dgm:pt modelId="{13A1E34F-467D-4DAA-90BF-0E0BCFC2054D}" type="pres">
      <dgm:prSet presAssocID="{797EFD8C-3D5A-4EDF-AD7E-83CBA887A2D1}" presName="sibTrans" presStyleCnt="0"/>
      <dgm:spPr/>
    </dgm:pt>
    <dgm:pt modelId="{532E2C0B-8762-4871-A988-428079668557}" type="pres">
      <dgm:prSet presAssocID="{101B2AD4-2299-47BA-B8C3-E092ACF0230A}" presName="compNode" presStyleCnt="0"/>
      <dgm:spPr/>
    </dgm:pt>
    <dgm:pt modelId="{4F6E8AFE-4055-4858-BF77-FD40148B675E}" type="pres">
      <dgm:prSet presAssocID="{101B2AD4-2299-47BA-B8C3-E092ACF0230A}" presName="bgRect" presStyleLbl="bgShp" presStyleIdx="3" presStyleCnt="4"/>
      <dgm:spPr/>
    </dgm:pt>
    <dgm:pt modelId="{328F09CE-D869-4CA4-950D-677C18A5DE06}" type="pres">
      <dgm:prSet presAssocID="{101B2AD4-2299-47BA-B8C3-E092ACF0230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lder"/>
        </a:ext>
      </dgm:extLst>
    </dgm:pt>
    <dgm:pt modelId="{085B9E4B-14F3-43DB-BAD5-F2C46DE6FAA5}" type="pres">
      <dgm:prSet presAssocID="{101B2AD4-2299-47BA-B8C3-E092ACF0230A}" presName="spaceRect" presStyleCnt="0"/>
      <dgm:spPr/>
    </dgm:pt>
    <dgm:pt modelId="{3380F241-9CA6-4DB6-A8ED-529D6049593F}" type="pres">
      <dgm:prSet presAssocID="{101B2AD4-2299-47BA-B8C3-E092ACF0230A}" presName="parTx" presStyleLbl="revTx" presStyleIdx="3" presStyleCnt="4">
        <dgm:presLayoutVars>
          <dgm:chMax val="0"/>
          <dgm:chPref val="0"/>
        </dgm:presLayoutVars>
      </dgm:prSet>
      <dgm:spPr/>
    </dgm:pt>
  </dgm:ptLst>
  <dgm:cxnLst>
    <dgm:cxn modelId="{870EF521-3471-4339-92C6-D5202B8DA574}" type="presOf" srcId="{84B19B28-32F1-4AE6-877A-A9887EDF1569}" destId="{A6BBD94F-CC57-47C4-96FB-0C6BBCDFABB8}" srcOrd="0" destOrd="0" presId="urn:microsoft.com/office/officeart/2018/2/layout/IconVerticalSolidList"/>
    <dgm:cxn modelId="{0FBFEF4B-DFC9-405A-93CE-E5721CD7C7F9}" srcId="{84B19B28-32F1-4AE6-877A-A9887EDF1569}" destId="{4AC57EE0-BBAF-450A-B4E3-45EEDDBA284E}" srcOrd="0" destOrd="0" parTransId="{EA4611B1-A95B-4EAF-8E2C-2FEBE29A1072}" sibTransId="{D72A31F6-011A-4F32-B624-64586AC82178}"/>
    <dgm:cxn modelId="{3DB99F6D-A0F5-49DB-A646-333D5013FC36}" srcId="{84B19B28-32F1-4AE6-877A-A9887EDF1569}" destId="{A1F88579-336D-4FFD-9742-CD74A602DB48}" srcOrd="1" destOrd="0" parTransId="{AD9BD660-AE8B-4491-A6AB-47810E44B2D2}" sibTransId="{7D88E9FC-E5FA-465C-894B-8DE874399381}"/>
    <dgm:cxn modelId="{0BC4728B-5E6A-49B1-A676-6E8AFEE153CC}" type="presOf" srcId="{4AC57EE0-BBAF-450A-B4E3-45EEDDBA284E}" destId="{4711BEF3-C567-4EC0-AE91-57F9CCA6B1D3}" srcOrd="0" destOrd="0" presId="urn:microsoft.com/office/officeart/2018/2/layout/IconVerticalSolidList"/>
    <dgm:cxn modelId="{B46653B4-47D1-449D-B19B-9F6201D56FA1}" srcId="{84B19B28-32F1-4AE6-877A-A9887EDF1569}" destId="{8C6998D0-9A5A-4830-A3E4-49D6280A4D76}" srcOrd="2" destOrd="0" parTransId="{583A6489-FCDF-46CC-9698-493F5685E60E}" sibTransId="{797EFD8C-3D5A-4EDF-AD7E-83CBA887A2D1}"/>
    <dgm:cxn modelId="{3D70E4B7-DC3B-4F1D-961C-A98489C9A1A9}" srcId="{84B19B28-32F1-4AE6-877A-A9887EDF1569}" destId="{101B2AD4-2299-47BA-B8C3-E092ACF0230A}" srcOrd="3" destOrd="0" parTransId="{4B33F01B-F39D-4E09-AAB1-5784AD1F32C4}" sibTransId="{3FD26C65-1913-4718-9C8B-7A858FC8A928}"/>
    <dgm:cxn modelId="{BC7161EC-C6D3-4B73-B24F-F796CCC9F3F5}" type="presOf" srcId="{8C6998D0-9A5A-4830-A3E4-49D6280A4D76}" destId="{434B2EEA-D33A-4DF1-93A0-6894D204985A}" srcOrd="0" destOrd="0" presId="urn:microsoft.com/office/officeart/2018/2/layout/IconVerticalSolidList"/>
    <dgm:cxn modelId="{80EAE8ED-C839-40A8-AB3F-CF0D208CFCEF}" type="presOf" srcId="{A1F88579-336D-4FFD-9742-CD74A602DB48}" destId="{CEC58416-0833-46FF-89CA-9F32D45E6B9F}" srcOrd="0" destOrd="0" presId="urn:microsoft.com/office/officeart/2018/2/layout/IconVerticalSolidList"/>
    <dgm:cxn modelId="{8B56C4F3-B9CD-48B6-A31B-4323C149F6B0}" type="presOf" srcId="{101B2AD4-2299-47BA-B8C3-E092ACF0230A}" destId="{3380F241-9CA6-4DB6-A8ED-529D6049593F}" srcOrd="0" destOrd="0" presId="urn:microsoft.com/office/officeart/2018/2/layout/IconVerticalSolidList"/>
    <dgm:cxn modelId="{4E4C9C7B-B523-4FE0-8C1C-812FBCAAA9F0}" type="presParOf" srcId="{A6BBD94F-CC57-47C4-96FB-0C6BBCDFABB8}" destId="{19C4FE4D-9F09-436F-839C-9CBDE130FBE9}" srcOrd="0" destOrd="0" presId="urn:microsoft.com/office/officeart/2018/2/layout/IconVerticalSolidList"/>
    <dgm:cxn modelId="{7B765F6F-F01C-4BB3-BC02-A635BD8D6BF3}" type="presParOf" srcId="{19C4FE4D-9F09-436F-839C-9CBDE130FBE9}" destId="{0B09A6E5-4563-4284-8027-78BCFC2462AF}" srcOrd="0" destOrd="0" presId="urn:microsoft.com/office/officeart/2018/2/layout/IconVerticalSolidList"/>
    <dgm:cxn modelId="{55FADC43-B7FC-48C3-A40F-9CF29AFD46C0}" type="presParOf" srcId="{19C4FE4D-9F09-436F-839C-9CBDE130FBE9}" destId="{420AB05F-ABC9-4960-BBED-6FF37DB72DBE}" srcOrd="1" destOrd="0" presId="urn:microsoft.com/office/officeart/2018/2/layout/IconVerticalSolidList"/>
    <dgm:cxn modelId="{87320F7F-2E5C-4AEE-8987-2F69AA68C90A}" type="presParOf" srcId="{19C4FE4D-9F09-436F-839C-9CBDE130FBE9}" destId="{CA7D92B9-1E9D-4578-97B2-A94D9430482C}" srcOrd="2" destOrd="0" presId="urn:microsoft.com/office/officeart/2018/2/layout/IconVerticalSolidList"/>
    <dgm:cxn modelId="{BA979649-CC16-4FD6-9420-4D43B41D2683}" type="presParOf" srcId="{19C4FE4D-9F09-436F-839C-9CBDE130FBE9}" destId="{4711BEF3-C567-4EC0-AE91-57F9CCA6B1D3}" srcOrd="3" destOrd="0" presId="urn:microsoft.com/office/officeart/2018/2/layout/IconVerticalSolidList"/>
    <dgm:cxn modelId="{86E80CF6-98AC-4183-B503-0AD134C5ECBF}" type="presParOf" srcId="{A6BBD94F-CC57-47C4-96FB-0C6BBCDFABB8}" destId="{96DA0BED-78D4-457F-BA94-7C8AF1B962F7}" srcOrd="1" destOrd="0" presId="urn:microsoft.com/office/officeart/2018/2/layout/IconVerticalSolidList"/>
    <dgm:cxn modelId="{B379FA66-A8FC-4A45-B0F2-E30A4BF768A8}" type="presParOf" srcId="{A6BBD94F-CC57-47C4-96FB-0C6BBCDFABB8}" destId="{77748A0D-9CE5-4178-B994-C56CF6D2B732}" srcOrd="2" destOrd="0" presId="urn:microsoft.com/office/officeart/2018/2/layout/IconVerticalSolidList"/>
    <dgm:cxn modelId="{A6EE8EC5-14B7-4489-8FAD-9D996B847F5C}" type="presParOf" srcId="{77748A0D-9CE5-4178-B994-C56CF6D2B732}" destId="{EE10DD3C-C20A-46F6-8C73-408BFDCCD0D1}" srcOrd="0" destOrd="0" presId="urn:microsoft.com/office/officeart/2018/2/layout/IconVerticalSolidList"/>
    <dgm:cxn modelId="{E5BCF2D8-623E-42E4-8885-3E536555C8B6}" type="presParOf" srcId="{77748A0D-9CE5-4178-B994-C56CF6D2B732}" destId="{FA2CC160-45DF-4E80-BCDA-00ECB409E45C}" srcOrd="1" destOrd="0" presId="urn:microsoft.com/office/officeart/2018/2/layout/IconVerticalSolidList"/>
    <dgm:cxn modelId="{CCFD4291-F530-427D-8489-8EE5E5E35300}" type="presParOf" srcId="{77748A0D-9CE5-4178-B994-C56CF6D2B732}" destId="{741D81F0-0A68-45B3-9996-877E4AD61A7F}" srcOrd="2" destOrd="0" presId="urn:microsoft.com/office/officeart/2018/2/layout/IconVerticalSolidList"/>
    <dgm:cxn modelId="{D6533EF0-D744-4BAC-B1BB-839F2F09AB7B}" type="presParOf" srcId="{77748A0D-9CE5-4178-B994-C56CF6D2B732}" destId="{CEC58416-0833-46FF-89CA-9F32D45E6B9F}" srcOrd="3" destOrd="0" presId="urn:microsoft.com/office/officeart/2018/2/layout/IconVerticalSolidList"/>
    <dgm:cxn modelId="{65DBD6E9-9164-469E-A676-6F2CA6EA9D44}" type="presParOf" srcId="{A6BBD94F-CC57-47C4-96FB-0C6BBCDFABB8}" destId="{8D05643A-93E3-4CFF-9987-E0648688508C}" srcOrd="3" destOrd="0" presId="urn:microsoft.com/office/officeart/2018/2/layout/IconVerticalSolidList"/>
    <dgm:cxn modelId="{B7A43336-56F0-4B5F-86C0-CB2B2BEB4406}" type="presParOf" srcId="{A6BBD94F-CC57-47C4-96FB-0C6BBCDFABB8}" destId="{AED00D4A-8999-4631-B697-E13A926FD710}" srcOrd="4" destOrd="0" presId="urn:microsoft.com/office/officeart/2018/2/layout/IconVerticalSolidList"/>
    <dgm:cxn modelId="{B00856A3-FCFC-40D7-A0B7-ED421796F66E}" type="presParOf" srcId="{AED00D4A-8999-4631-B697-E13A926FD710}" destId="{F1D07418-266D-4FF4-9CD8-A20FB6670FF2}" srcOrd="0" destOrd="0" presId="urn:microsoft.com/office/officeart/2018/2/layout/IconVerticalSolidList"/>
    <dgm:cxn modelId="{A375F560-4AFD-4D41-B2EB-3D02786432C1}" type="presParOf" srcId="{AED00D4A-8999-4631-B697-E13A926FD710}" destId="{322EB4CD-3A88-4840-8C63-58D23A31C53E}" srcOrd="1" destOrd="0" presId="urn:microsoft.com/office/officeart/2018/2/layout/IconVerticalSolidList"/>
    <dgm:cxn modelId="{1C040DD4-1A24-4C44-9B5A-6A62F9BEE402}" type="presParOf" srcId="{AED00D4A-8999-4631-B697-E13A926FD710}" destId="{59C3D8D7-A5E6-4716-940C-F903EA15D0F7}" srcOrd="2" destOrd="0" presId="urn:microsoft.com/office/officeart/2018/2/layout/IconVerticalSolidList"/>
    <dgm:cxn modelId="{EAD5B08B-D92F-4DC0-B50B-7810AB591121}" type="presParOf" srcId="{AED00D4A-8999-4631-B697-E13A926FD710}" destId="{434B2EEA-D33A-4DF1-93A0-6894D204985A}" srcOrd="3" destOrd="0" presId="urn:microsoft.com/office/officeart/2018/2/layout/IconVerticalSolidList"/>
    <dgm:cxn modelId="{946C0438-5939-47B1-B74B-B330047E1A8E}" type="presParOf" srcId="{A6BBD94F-CC57-47C4-96FB-0C6BBCDFABB8}" destId="{13A1E34F-467D-4DAA-90BF-0E0BCFC2054D}" srcOrd="5" destOrd="0" presId="urn:microsoft.com/office/officeart/2018/2/layout/IconVerticalSolidList"/>
    <dgm:cxn modelId="{4F3608A7-58E7-4936-BBA8-90343AD0A178}" type="presParOf" srcId="{A6BBD94F-CC57-47C4-96FB-0C6BBCDFABB8}" destId="{532E2C0B-8762-4871-A988-428079668557}" srcOrd="6" destOrd="0" presId="urn:microsoft.com/office/officeart/2018/2/layout/IconVerticalSolidList"/>
    <dgm:cxn modelId="{3C6D7F11-AB20-47E2-9227-69314B584990}" type="presParOf" srcId="{532E2C0B-8762-4871-A988-428079668557}" destId="{4F6E8AFE-4055-4858-BF77-FD40148B675E}" srcOrd="0" destOrd="0" presId="urn:microsoft.com/office/officeart/2018/2/layout/IconVerticalSolidList"/>
    <dgm:cxn modelId="{167A9F17-C755-4F7A-8A9D-F53A22F75E65}" type="presParOf" srcId="{532E2C0B-8762-4871-A988-428079668557}" destId="{328F09CE-D869-4CA4-950D-677C18A5DE06}" srcOrd="1" destOrd="0" presId="urn:microsoft.com/office/officeart/2018/2/layout/IconVerticalSolidList"/>
    <dgm:cxn modelId="{3D1025AC-5344-44D2-8FF5-EED52524841F}" type="presParOf" srcId="{532E2C0B-8762-4871-A988-428079668557}" destId="{085B9E4B-14F3-43DB-BAD5-F2C46DE6FAA5}" srcOrd="2" destOrd="0" presId="urn:microsoft.com/office/officeart/2018/2/layout/IconVerticalSolidList"/>
    <dgm:cxn modelId="{D4BEBBF6-2F7A-495D-8BC2-9411F37BC5F1}" type="presParOf" srcId="{532E2C0B-8762-4871-A988-428079668557}" destId="{3380F241-9CA6-4DB6-A8ED-529D6049593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E37B05-DD3C-49EB-AFB7-F62DA3398957}">
      <dsp:nvSpPr>
        <dsp:cNvPr id="0" name=""/>
        <dsp:cNvSpPr/>
      </dsp:nvSpPr>
      <dsp:spPr>
        <a:xfrm>
          <a:off x="1315399" y="43870"/>
          <a:ext cx="2127375" cy="2127375"/>
        </a:xfrm>
        <a:prstGeom prst="ellipse">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31E1187B-B2D0-48E7-807A-787370191F71}">
      <dsp:nvSpPr>
        <dsp:cNvPr id="0" name=""/>
        <dsp:cNvSpPr/>
      </dsp:nvSpPr>
      <dsp:spPr>
        <a:xfrm>
          <a:off x="1778106" y="40745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A76722-47C1-4E16-92CE-C376E4D25FAC}">
      <dsp:nvSpPr>
        <dsp:cNvPr id="0" name=""/>
        <dsp:cNvSpPr/>
      </dsp:nvSpPr>
      <dsp:spPr>
        <a:xfrm>
          <a:off x="261642" y="2507928"/>
          <a:ext cx="5391884" cy="180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cap="none" dirty="0">
              <a:latin typeface="+mn-lt"/>
            </a:rPr>
            <a:t>To maintain such complex machineries with so many moving parts, a proactive approach to maintenance called predictive maintenance employs data and analysis to spot possible issues before they cause an asset to fail.</a:t>
          </a:r>
        </a:p>
      </dsp:txBody>
      <dsp:txXfrm>
        <a:off x="261642" y="2507928"/>
        <a:ext cx="5391884" cy="1803687"/>
      </dsp:txXfrm>
    </dsp:sp>
    <dsp:sp modelId="{0E657DF2-5CFC-466E-8533-6228E6F3FCA5}">
      <dsp:nvSpPr>
        <dsp:cNvPr id="0" name=""/>
        <dsp:cNvSpPr/>
      </dsp:nvSpPr>
      <dsp:spPr>
        <a:xfrm>
          <a:off x="7330788" y="43066"/>
          <a:ext cx="2127375" cy="2127375"/>
        </a:xfrm>
        <a:prstGeom prst="ellipse">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C9133892-2601-4267-87E2-3DF3EF0DE41C}">
      <dsp:nvSpPr>
        <dsp:cNvPr id="0" name=""/>
        <dsp:cNvSpPr/>
      </dsp:nvSpPr>
      <dsp:spPr>
        <a:xfrm>
          <a:off x="7883605" y="525609"/>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4582E-3D19-4745-9945-CAFEC9387F47}">
      <dsp:nvSpPr>
        <dsp:cNvPr id="0" name=""/>
        <dsp:cNvSpPr/>
      </dsp:nvSpPr>
      <dsp:spPr>
        <a:xfrm>
          <a:off x="6215746" y="2501428"/>
          <a:ext cx="3990118" cy="116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cap="none" dirty="0">
              <a:latin typeface="+mn-lt"/>
            </a:rPr>
            <a:t>Machine learning technique is being applied to train automated decision making algorithms based on the past data.</a:t>
          </a:r>
        </a:p>
      </dsp:txBody>
      <dsp:txXfrm>
        <a:off x="6215746" y="2501428"/>
        <a:ext cx="3990118" cy="1160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C6130-C526-418D-BAE2-3D3C7B04D90C}">
      <dsp:nvSpPr>
        <dsp:cNvPr id="0" name=""/>
        <dsp:cNvSpPr/>
      </dsp:nvSpPr>
      <dsp:spPr>
        <a:xfrm>
          <a:off x="8140993" y="2375200"/>
          <a:ext cx="2386849" cy="567961"/>
        </a:xfrm>
        <a:custGeom>
          <a:avLst/>
          <a:gdLst/>
          <a:ahLst/>
          <a:cxnLst/>
          <a:rect l="0" t="0" r="0" b="0"/>
          <a:pathLst>
            <a:path>
              <a:moveTo>
                <a:pt x="0" y="0"/>
              </a:moveTo>
              <a:lnTo>
                <a:pt x="0" y="387049"/>
              </a:lnTo>
              <a:lnTo>
                <a:pt x="2386849" y="387049"/>
              </a:lnTo>
              <a:lnTo>
                <a:pt x="2386849" y="5679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538F72-9E5F-4572-A7BC-93A0AB65AEEC}">
      <dsp:nvSpPr>
        <dsp:cNvPr id="0" name=""/>
        <dsp:cNvSpPr/>
      </dsp:nvSpPr>
      <dsp:spPr>
        <a:xfrm>
          <a:off x="8095273" y="2375200"/>
          <a:ext cx="91440" cy="567961"/>
        </a:xfrm>
        <a:custGeom>
          <a:avLst/>
          <a:gdLst/>
          <a:ahLst/>
          <a:cxnLst/>
          <a:rect l="0" t="0" r="0" b="0"/>
          <a:pathLst>
            <a:path>
              <a:moveTo>
                <a:pt x="45720" y="0"/>
              </a:moveTo>
              <a:lnTo>
                <a:pt x="45720" y="5679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99BFC9-E4F4-4A20-BDAC-0C33F753F186}">
      <dsp:nvSpPr>
        <dsp:cNvPr id="0" name=""/>
        <dsp:cNvSpPr/>
      </dsp:nvSpPr>
      <dsp:spPr>
        <a:xfrm>
          <a:off x="5754144" y="2375200"/>
          <a:ext cx="2386849" cy="567961"/>
        </a:xfrm>
        <a:custGeom>
          <a:avLst/>
          <a:gdLst/>
          <a:ahLst/>
          <a:cxnLst/>
          <a:rect l="0" t="0" r="0" b="0"/>
          <a:pathLst>
            <a:path>
              <a:moveTo>
                <a:pt x="2386849" y="0"/>
              </a:moveTo>
              <a:lnTo>
                <a:pt x="2386849" y="387049"/>
              </a:lnTo>
              <a:lnTo>
                <a:pt x="0" y="387049"/>
              </a:lnTo>
              <a:lnTo>
                <a:pt x="0" y="5679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842A8D-3990-4584-A023-6BCCFF2A6E09}">
      <dsp:nvSpPr>
        <dsp:cNvPr id="0" name=""/>
        <dsp:cNvSpPr/>
      </dsp:nvSpPr>
      <dsp:spPr>
        <a:xfrm>
          <a:off x="4007" y="1135124"/>
          <a:ext cx="1952876" cy="12400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9EC3094-B410-45B8-800B-81BC354DF6E4}">
      <dsp:nvSpPr>
        <dsp:cNvPr id="0" name=""/>
        <dsp:cNvSpPr/>
      </dsp:nvSpPr>
      <dsp:spPr>
        <a:xfrm>
          <a:off x="220993" y="1341261"/>
          <a:ext cx="1952876" cy="12400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Imputation of all values except RUL and sensor 50 using forward fill technique</a:t>
          </a:r>
        </a:p>
      </dsp:txBody>
      <dsp:txXfrm>
        <a:off x="257314" y="1377582"/>
        <a:ext cx="1880234" cy="1167434"/>
      </dsp:txXfrm>
    </dsp:sp>
    <dsp:sp modelId="{9BF800F6-961F-425C-8591-59E5424F0F68}">
      <dsp:nvSpPr>
        <dsp:cNvPr id="0" name=""/>
        <dsp:cNvSpPr/>
      </dsp:nvSpPr>
      <dsp:spPr>
        <a:xfrm>
          <a:off x="2390856" y="1135124"/>
          <a:ext cx="1952876" cy="12400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C3CEA96-4423-4B3E-B3ED-4F67C4AA3534}">
      <dsp:nvSpPr>
        <dsp:cNvPr id="0" name=""/>
        <dsp:cNvSpPr/>
      </dsp:nvSpPr>
      <dsp:spPr>
        <a:xfrm>
          <a:off x="2607843" y="1341261"/>
          <a:ext cx="1952876" cy="12400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month, day, hour and minute features were extracted from the timestamp.</a:t>
          </a:r>
          <a:endParaRPr lang="en-US" sz="1400" kern="1200" dirty="0"/>
        </a:p>
      </dsp:txBody>
      <dsp:txXfrm>
        <a:off x="2644164" y="1377582"/>
        <a:ext cx="1880234" cy="1167434"/>
      </dsp:txXfrm>
    </dsp:sp>
    <dsp:sp modelId="{EB28AAE2-C751-4713-A15A-58074EA746C3}">
      <dsp:nvSpPr>
        <dsp:cNvPr id="0" name=""/>
        <dsp:cNvSpPr/>
      </dsp:nvSpPr>
      <dsp:spPr>
        <a:xfrm>
          <a:off x="4777706" y="1135124"/>
          <a:ext cx="1952876" cy="12400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E2D123F-4461-4277-8477-B4386AE34ABD}">
      <dsp:nvSpPr>
        <dsp:cNvPr id="0" name=""/>
        <dsp:cNvSpPr/>
      </dsp:nvSpPr>
      <dsp:spPr>
        <a:xfrm>
          <a:off x="4994692" y="1341261"/>
          <a:ext cx="1952876" cy="12400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data was standardized and then normalized.</a:t>
          </a:r>
          <a:endParaRPr lang="en-US" sz="1400" kern="1200" dirty="0"/>
        </a:p>
      </dsp:txBody>
      <dsp:txXfrm>
        <a:off x="5031013" y="1377582"/>
        <a:ext cx="1880234" cy="1167434"/>
      </dsp:txXfrm>
    </dsp:sp>
    <dsp:sp modelId="{7F8F5F0B-F565-4E56-925C-6628A27971A9}">
      <dsp:nvSpPr>
        <dsp:cNvPr id="0" name=""/>
        <dsp:cNvSpPr/>
      </dsp:nvSpPr>
      <dsp:spPr>
        <a:xfrm>
          <a:off x="7164555" y="1135124"/>
          <a:ext cx="1952876" cy="12400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5732C85-FB34-4AD6-885A-B74B80F7383B}">
      <dsp:nvSpPr>
        <dsp:cNvPr id="0" name=""/>
        <dsp:cNvSpPr/>
      </dsp:nvSpPr>
      <dsp:spPr>
        <a:xfrm>
          <a:off x="7381541" y="1341261"/>
          <a:ext cx="1952876" cy="12400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Imputation of sensor 50 and RUL were done by regression by applying semi-supervised technique, named self-training.</a:t>
          </a:r>
          <a:endParaRPr lang="en-US" sz="1400" kern="1200" dirty="0"/>
        </a:p>
      </dsp:txBody>
      <dsp:txXfrm>
        <a:off x="7417862" y="1377582"/>
        <a:ext cx="1880234" cy="1167434"/>
      </dsp:txXfrm>
    </dsp:sp>
    <dsp:sp modelId="{E44673F4-3A35-4B45-9C35-F58D79C6CAF5}">
      <dsp:nvSpPr>
        <dsp:cNvPr id="0" name=""/>
        <dsp:cNvSpPr/>
      </dsp:nvSpPr>
      <dsp:spPr>
        <a:xfrm>
          <a:off x="4777706" y="2943162"/>
          <a:ext cx="1952876" cy="12400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467533A-C4BC-45F2-B51A-039D8295742D}">
      <dsp:nvSpPr>
        <dsp:cNvPr id="0" name=""/>
        <dsp:cNvSpPr/>
      </dsp:nvSpPr>
      <dsp:spPr>
        <a:xfrm>
          <a:off x="4994692" y="3149299"/>
          <a:ext cx="1952876" cy="12400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dataset was made as the sensor 50 as target and rest as input features.</a:t>
          </a:r>
          <a:endParaRPr lang="en-US" sz="1400" kern="1200" dirty="0"/>
        </a:p>
      </dsp:txBody>
      <dsp:txXfrm>
        <a:off x="5031013" y="3185620"/>
        <a:ext cx="1880234" cy="1167434"/>
      </dsp:txXfrm>
    </dsp:sp>
    <dsp:sp modelId="{D550B517-EA16-4177-BA6F-5BE5D64E9D9C}">
      <dsp:nvSpPr>
        <dsp:cNvPr id="0" name=""/>
        <dsp:cNvSpPr/>
      </dsp:nvSpPr>
      <dsp:spPr>
        <a:xfrm>
          <a:off x="7164555" y="2943162"/>
          <a:ext cx="1952876" cy="12400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AFED584-7D83-4331-B979-D86399E7DE19}">
      <dsp:nvSpPr>
        <dsp:cNvPr id="0" name=""/>
        <dsp:cNvSpPr/>
      </dsp:nvSpPr>
      <dsp:spPr>
        <a:xfrm>
          <a:off x="7381541" y="3149299"/>
          <a:ext cx="1952876" cy="12400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dataset was trained using this data</a:t>
          </a:r>
          <a:endParaRPr lang="en-US" sz="1400" kern="1200" dirty="0"/>
        </a:p>
      </dsp:txBody>
      <dsp:txXfrm>
        <a:off x="7417862" y="3185620"/>
        <a:ext cx="1880234" cy="1167434"/>
      </dsp:txXfrm>
    </dsp:sp>
    <dsp:sp modelId="{611CB9DE-1631-4DC0-BBD0-F7A78A4DAE1C}">
      <dsp:nvSpPr>
        <dsp:cNvPr id="0" name=""/>
        <dsp:cNvSpPr/>
      </dsp:nvSpPr>
      <dsp:spPr>
        <a:xfrm>
          <a:off x="9551404" y="2943162"/>
          <a:ext cx="1952876" cy="12400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A44BD67-A167-417C-AEE2-35ED2441D72A}">
      <dsp:nvSpPr>
        <dsp:cNvPr id="0" name=""/>
        <dsp:cNvSpPr/>
      </dsp:nvSpPr>
      <dsp:spPr>
        <a:xfrm>
          <a:off x="9768390" y="3149299"/>
          <a:ext cx="1952876" cy="12400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The trained model was used to predict the missing values in sensor 50 and RUL</a:t>
          </a:r>
        </a:p>
      </dsp:txBody>
      <dsp:txXfrm>
        <a:off x="9804711" y="3185620"/>
        <a:ext cx="1880234" cy="11674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860B8-B083-4C77-AC9B-8BAE94BC9F74}">
      <dsp:nvSpPr>
        <dsp:cNvPr id="0" name=""/>
        <dsp:cNvSpPr/>
      </dsp:nvSpPr>
      <dsp:spPr>
        <a:xfrm>
          <a:off x="0" y="231331"/>
          <a:ext cx="10515600" cy="50368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Input layer - 54 features</a:t>
          </a:r>
        </a:p>
      </dsp:txBody>
      <dsp:txXfrm>
        <a:off x="24588" y="255919"/>
        <a:ext cx="10466424" cy="454509"/>
      </dsp:txXfrm>
    </dsp:sp>
    <dsp:sp modelId="{68F9F155-C581-4D70-AE65-8553B1E3364C}">
      <dsp:nvSpPr>
        <dsp:cNvPr id="0" name=""/>
        <dsp:cNvSpPr/>
      </dsp:nvSpPr>
      <dsp:spPr>
        <a:xfrm>
          <a:off x="0" y="795496"/>
          <a:ext cx="10515600" cy="503685"/>
        </a:xfrm>
        <a:prstGeom prst="round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128 neurons / units in the network</a:t>
          </a:r>
        </a:p>
      </dsp:txBody>
      <dsp:txXfrm>
        <a:off x="24588" y="820084"/>
        <a:ext cx="10466424" cy="454509"/>
      </dsp:txXfrm>
    </dsp:sp>
    <dsp:sp modelId="{25B1EA9B-E2A7-4500-91B1-51A4D2BED7FD}">
      <dsp:nvSpPr>
        <dsp:cNvPr id="0" name=""/>
        <dsp:cNvSpPr/>
      </dsp:nvSpPr>
      <dsp:spPr>
        <a:xfrm>
          <a:off x="0" y="1359661"/>
          <a:ext cx="10515600" cy="503685"/>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Activation function – </a:t>
          </a:r>
          <a:r>
            <a:rPr lang="en-US" sz="2100" b="1" kern="1200" dirty="0" err="1"/>
            <a:t>ReLU</a:t>
          </a:r>
          <a:r>
            <a:rPr lang="en-US" sz="2100" b="1" kern="1200" dirty="0"/>
            <a:t> for hidden layers, </a:t>
          </a:r>
          <a:r>
            <a:rPr lang="en-US" sz="2100" b="1" kern="1200" dirty="0" err="1"/>
            <a:t>Softmax</a:t>
          </a:r>
          <a:r>
            <a:rPr lang="en-US" sz="2100" b="1" kern="1200" dirty="0"/>
            <a:t> for output layers</a:t>
          </a:r>
        </a:p>
      </dsp:txBody>
      <dsp:txXfrm>
        <a:off x="24588" y="1384249"/>
        <a:ext cx="10466424" cy="454509"/>
      </dsp:txXfrm>
    </dsp:sp>
    <dsp:sp modelId="{13D875A4-FD24-45CC-8013-F000DE545442}">
      <dsp:nvSpPr>
        <dsp:cNvPr id="0" name=""/>
        <dsp:cNvSpPr/>
      </dsp:nvSpPr>
      <dsp:spPr>
        <a:xfrm>
          <a:off x="0" y="1923826"/>
          <a:ext cx="10515600" cy="503685"/>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Separate hidden layers for RUL and Machine Status</a:t>
          </a:r>
        </a:p>
      </dsp:txBody>
      <dsp:txXfrm>
        <a:off x="24588" y="1948414"/>
        <a:ext cx="10466424" cy="454509"/>
      </dsp:txXfrm>
    </dsp:sp>
    <dsp:sp modelId="{46C16449-AB8A-4E65-8954-79F0E3D79152}">
      <dsp:nvSpPr>
        <dsp:cNvPr id="0" name=""/>
        <dsp:cNvSpPr/>
      </dsp:nvSpPr>
      <dsp:spPr>
        <a:xfrm>
          <a:off x="0" y="2487991"/>
          <a:ext cx="10515600" cy="503685"/>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Dropout rate – 0.1</a:t>
          </a:r>
        </a:p>
      </dsp:txBody>
      <dsp:txXfrm>
        <a:off x="24588" y="2512579"/>
        <a:ext cx="10466424" cy="454509"/>
      </dsp:txXfrm>
    </dsp:sp>
    <dsp:sp modelId="{A988CE71-9EF1-4328-B910-5D4A70C1FF22}">
      <dsp:nvSpPr>
        <dsp:cNvPr id="0" name=""/>
        <dsp:cNvSpPr/>
      </dsp:nvSpPr>
      <dsp:spPr>
        <a:xfrm>
          <a:off x="0" y="3052156"/>
          <a:ext cx="10515600" cy="503685"/>
        </a:xfrm>
        <a:prstGeom prst="round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Learning rate – designed to decrease when there is no decline in loss value after 2 epochs.</a:t>
          </a:r>
        </a:p>
      </dsp:txBody>
      <dsp:txXfrm>
        <a:off x="24588" y="3076744"/>
        <a:ext cx="10466424" cy="454509"/>
      </dsp:txXfrm>
    </dsp:sp>
    <dsp:sp modelId="{D6534769-B723-4FFE-8DDD-FA3E32BA678C}">
      <dsp:nvSpPr>
        <dsp:cNvPr id="0" name=""/>
        <dsp:cNvSpPr/>
      </dsp:nvSpPr>
      <dsp:spPr>
        <a:xfrm>
          <a:off x="0" y="3616321"/>
          <a:ext cx="10515600" cy="50368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1 epoch – 1 forward + 1 backward pass</a:t>
          </a:r>
        </a:p>
      </dsp:txBody>
      <dsp:txXfrm>
        <a:off x="24588" y="3640909"/>
        <a:ext cx="10466424" cy="4545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9A6E5-4563-4284-8027-78BCFC2462AF}">
      <dsp:nvSpPr>
        <dsp:cNvPr id="0" name=""/>
        <dsp:cNvSpPr/>
      </dsp:nvSpPr>
      <dsp:spPr>
        <a:xfrm>
          <a:off x="0" y="1861"/>
          <a:ext cx="11553826" cy="9436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B05F-ABC9-4960-BBED-6FF37DB72DBE}">
      <dsp:nvSpPr>
        <dsp:cNvPr id="0" name=""/>
        <dsp:cNvSpPr/>
      </dsp:nvSpPr>
      <dsp:spPr>
        <a:xfrm>
          <a:off x="285467" y="214193"/>
          <a:ext cx="519032" cy="5190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11BEF3-C567-4EC0-AE91-57F9CCA6B1D3}">
      <dsp:nvSpPr>
        <dsp:cNvPr id="0" name=""/>
        <dsp:cNvSpPr/>
      </dsp:nvSpPr>
      <dsp:spPr>
        <a:xfrm>
          <a:off x="1089967" y="1861"/>
          <a:ext cx="10463858" cy="943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74" tIns="99874" rIns="99874" bIns="99874" numCol="1" spcCol="1270" anchor="ctr" anchorCtr="0">
          <a:noAutofit/>
        </a:bodyPr>
        <a:lstStyle/>
        <a:p>
          <a:pPr marL="0" lvl="0" indent="0" algn="l" defTabSz="933450">
            <a:lnSpc>
              <a:spcPct val="100000"/>
            </a:lnSpc>
            <a:spcBef>
              <a:spcPct val="0"/>
            </a:spcBef>
            <a:spcAft>
              <a:spcPct val="35000"/>
            </a:spcAft>
            <a:buNone/>
          </a:pPr>
          <a:r>
            <a:rPr lang="en-US" sz="2100" kern="1200" dirty="0"/>
            <a:t>Water pumps are one kind of machinery that requires constant maintenance and regular inspections to ensure their longevity and prevent unexpected breakdowns. </a:t>
          </a:r>
        </a:p>
      </dsp:txBody>
      <dsp:txXfrm>
        <a:off x="1089967" y="1861"/>
        <a:ext cx="10463858" cy="943694"/>
      </dsp:txXfrm>
    </dsp:sp>
    <dsp:sp modelId="{EE10DD3C-C20A-46F6-8C73-408BFDCCD0D1}">
      <dsp:nvSpPr>
        <dsp:cNvPr id="0" name=""/>
        <dsp:cNvSpPr/>
      </dsp:nvSpPr>
      <dsp:spPr>
        <a:xfrm>
          <a:off x="0" y="1181480"/>
          <a:ext cx="11553826" cy="9436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2CC160-45DF-4E80-BCDA-00ECB409E45C}">
      <dsp:nvSpPr>
        <dsp:cNvPr id="0" name=""/>
        <dsp:cNvSpPr/>
      </dsp:nvSpPr>
      <dsp:spPr>
        <a:xfrm>
          <a:off x="285467" y="1393812"/>
          <a:ext cx="519032" cy="5190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C58416-0833-46FF-89CA-9F32D45E6B9F}">
      <dsp:nvSpPr>
        <dsp:cNvPr id="0" name=""/>
        <dsp:cNvSpPr/>
      </dsp:nvSpPr>
      <dsp:spPr>
        <a:xfrm>
          <a:off x="1089967" y="1181480"/>
          <a:ext cx="10463858" cy="943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74" tIns="99874" rIns="99874" bIns="99874" numCol="1" spcCol="1270" anchor="ctr" anchorCtr="0">
          <a:noAutofit/>
        </a:bodyPr>
        <a:lstStyle/>
        <a:p>
          <a:pPr marL="0" lvl="0" indent="0" algn="l" defTabSz="933450">
            <a:lnSpc>
              <a:spcPct val="100000"/>
            </a:lnSpc>
            <a:spcBef>
              <a:spcPct val="0"/>
            </a:spcBef>
            <a:spcAft>
              <a:spcPct val="35000"/>
            </a:spcAft>
            <a:buNone/>
          </a:pPr>
          <a:r>
            <a:rPr lang="en-US" sz="2100" kern="1200" dirty="0"/>
            <a:t>We have shown how such issues can be mitigated using predictive maintenance by utilizing suitable machine learning models such as ANN. </a:t>
          </a:r>
        </a:p>
      </dsp:txBody>
      <dsp:txXfrm>
        <a:off x="1089967" y="1181480"/>
        <a:ext cx="10463858" cy="943694"/>
      </dsp:txXfrm>
    </dsp:sp>
    <dsp:sp modelId="{F1D07418-266D-4FF4-9CD8-A20FB6670FF2}">
      <dsp:nvSpPr>
        <dsp:cNvPr id="0" name=""/>
        <dsp:cNvSpPr/>
      </dsp:nvSpPr>
      <dsp:spPr>
        <a:xfrm>
          <a:off x="0" y="2361099"/>
          <a:ext cx="11553826" cy="9436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2EB4CD-3A88-4840-8C63-58D23A31C53E}">
      <dsp:nvSpPr>
        <dsp:cNvPr id="0" name=""/>
        <dsp:cNvSpPr/>
      </dsp:nvSpPr>
      <dsp:spPr>
        <a:xfrm>
          <a:off x="285467" y="2573430"/>
          <a:ext cx="519032" cy="5190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4B2EEA-D33A-4DF1-93A0-6894D204985A}">
      <dsp:nvSpPr>
        <dsp:cNvPr id="0" name=""/>
        <dsp:cNvSpPr/>
      </dsp:nvSpPr>
      <dsp:spPr>
        <a:xfrm>
          <a:off x="1089967" y="2361099"/>
          <a:ext cx="10463858" cy="943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74" tIns="99874" rIns="99874" bIns="99874" numCol="1" spcCol="1270" anchor="ctr" anchorCtr="0">
          <a:noAutofit/>
        </a:bodyPr>
        <a:lstStyle/>
        <a:p>
          <a:pPr marL="0" lvl="0" indent="0" algn="l" defTabSz="933450">
            <a:lnSpc>
              <a:spcPct val="100000"/>
            </a:lnSpc>
            <a:spcBef>
              <a:spcPct val="0"/>
            </a:spcBef>
            <a:spcAft>
              <a:spcPct val="35000"/>
            </a:spcAft>
            <a:buNone/>
          </a:pPr>
          <a:r>
            <a:rPr lang="en-US" sz="2100" kern="1200"/>
            <a:t>Also, for mitigating vital missing data semi-supervised machine learning can be implemented to impute them. </a:t>
          </a:r>
        </a:p>
      </dsp:txBody>
      <dsp:txXfrm>
        <a:off x="1089967" y="2361099"/>
        <a:ext cx="10463858" cy="943694"/>
      </dsp:txXfrm>
    </dsp:sp>
    <dsp:sp modelId="{4F6E8AFE-4055-4858-BF77-FD40148B675E}">
      <dsp:nvSpPr>
        <dsp:cNvPr id="0" name=""/>
        <dsp:cNvSpPr/>
      </dsp:nvSpPr>
      <dsp:spPr>
        <a:xfrm>
          <a:off x="0" y="3540718"/>
          <a:ext cx="11553826" cy="9436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F09CE-D869-4CA4-950D-677C18A5DE06}">
      <dsp:nvSpPr>
        <dsp:cNvPr id="0" name=""/>
        <dsp:cNvSpPr/>
      </dsp:nvSpPr>
      <dsp:spPr>
        <a:xfrm>
          <a:off x="285467" y="3753049"/>
          <a:ext cx="519032" cy="5190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80F241-9CA6-4DB6-A8ED-529D6049593F}">
      <dsp:nvSpPr>
        <dsp:cNvPr id="0" name=""/>
        <dsp:cNvSpPr/>
      </dsp:nvSpPr>
      <dsp:spPr>
        <a:xfrm>
          <a:off x="1089967" y="3540718"/>
          <a:ext cx="10463858" cy="943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74" tIns="99874" rIns="99874" bIns="99874" numCol="1" spcCol="1270" anchor="ctr" anchorCtr="0">
          <a:noAutofit/>
        </a:bodyPr>
        <a:lstStyle/>
        <a:p>
          <a:pPr marL="0" lvl="0" indent="0" algn="l" defTabSz="933450">
            <a:lnSpc>
              <a:spcPct val="100000"/>
            </a:lnSpc>
            <a:spcBef>
              <a:spcPct val="0"/>
            </a:spcBef>
            <a:spcAft>
              <a:spcPct val="35000"/>
            </a:spcAft>
            <a:buNone/>
          </a:pPr>
          <a:r>
            <a:rPr lang="en-US" sz="2100" kern="1200"/>
            <a:t>Furthermore, this shows that predictive maintenance can help in keeping complex machinery at their best working conditions thus reducing downtimes and saving a lot in cost and time. </a:t>
          </a:r>
        </a:p>
      </dsp:txBody>
      <dsp:txXfrm>
        <a:off x="1089967" y="3540718"/>
        <a:ext cx="10463858" cy="94369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9C50-E65E-9A04-A57D-24B988FF6C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9A3A9425-1049-CE6D-9F0D-E7C6AF8CC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A7870B1B-C346-C32F-2B3B-8A2691940E3D}"/>
              </a:ext>
            </a:extLst>
          </p:cNvPr>
          <p:cNvSpPr>
            <a:spLocks noGrp="1"/>
          </p:cNvSpPr>
          <p:nvPr>
            <p:ph type="dt" sz="half" idx="10"/>
          </p:nvPr>
        </p:nvSpPr>
        <p:spPr/>
        <p:txBody>
          <a:bodyPr/>
          <a:lstStyle/>
          <a:p>
            <a:fld id="{44AD66BF-DF4C-464F-B874-9E6899FF3748}" type="datetimeFigureOut">
              <a:rPr lang="en-AE" smtClean="0"/>
              <a:t>09/01/2024</a:t>
            </a:fld>
            <a:endParaRPr lang="en-AE"/>
          </a:p>
        </p:txBody>
      </p:sp>
      <p:sp>
        <p:nvSpPr>
          <p:cNvPr id="5" name="Footer Placeholder 4">
            <a:extLst>
              <a:ext uri="{FF2B5EF4-FFF2-40B4-BE49-F238E27FC236}">
                <a16:creationId xmlns:a16="http://schemas.microsoft.com/office/drawing/2014/main" id="{2079547F-00BC-84E3-6616-881A016E3E53}"/>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A31E3C1F-67E0-1A62-F879-899D78B754C4}"/>
              </a:ext>
            </a:extLst>
          </p:cNvPr>
          <p:cNvSpPr>
            <a:spLocks noGrp="1"/>
          </p:cNvSpPr>
          <p:nvPr>
            <p:ph type="sldNum" sz="quarter" idx="12"/>
          </p:nvPr>
        </p:nvSpPr>
        <p:spPr/>
        <p:txBody>
          <a:bodyPr/>
          <a:lstStyle/>
          <a:p>
            <a:fld id="{229E2D8B-F05C-4862-A63A-0B1DD00294EA}" type="slidenum">
              <a:rPr lang="en-AE" smtClean="0"/>
              <a:t>‹#›</a:t>
            </a:fld>
            <a:endParaRPr lang="en-AE"/>
          </a:p>
        </p:txBody>
      </p:sp>
    </p:spTree>
    <p:extLst>
      <p:ext uri="{BB962C8B-B14F-4D97-AF65-F5344CB8AC3E}">
        <p14:creationId xmlns:p14="http://schemas.microsoft.com/office/powerpoint/2010/main" val="645070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9759-3F34-AB57-E877-2B9499B2C000}"/>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E9CA2A5F-62A8-84BD-48EA-F97E9842C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2F0B4D8B-F30E-6BA7-7F99-6FFBD6DFABE8}"/>
              </a:ext>
            </a:extLst>
          </p:cNvPr>
          <p:cNvSpPr>
            <a:spLocks noGrp="1"/>
          </p:cNvSpPr>
          <p:nvPr>
            <p:ph type="dt" sz="half" idx="10"/>
          </p:nvPr>
        </p:nvSpPr>
        <p:spPr/>
        <p:txBody>
          <a:bodyPr/>
          <a:lstStyle/>
          <a:p>
            <a:fld id="{44AD66BF-DF4C-464F-B874-9E6899FF3748}" type="datetimeFigureOut">
              <a:rPr lang="en-AE" smtClean="0"/>
              <a:t>09/01/2024</a:t>
            </a:fld>
            <a:endParaRPr lang="en-AE"/>
          </a:p>
        </p:txBody>
      </p:sp>
      <p:sp>
        <p:nvSpPr>
          <p:cNvPr id="5" name="Footer Placeholder 4">
            <a:extLst>
              <a:ext uri="{FF2B5EF4-FFF2-40B4-BE49-F238E27FC236}">
                <a16:creationId xmlns:a16="http://schemas.microsoft.com/office/drawing/2014/main" id="{EF11E5D0-DF32-9352-D08D-879C0148B307}"/>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99FC6D64-8F3E-732C-BCB0-D0722B689B69}"/>
              </a:ext>
            </a:extLst>
          </p:cNvPr>
          <p:cNvSpPr>
            <a:spLocks noGrp="1"/>
          </p:cNvSpPr>
          <p:nvPr>
            <p:ph type="sldNum" sz="quarter" idx="12"/>
          </p:nvPr>
        </p:nvSpPr>
        <p:spPr/>
        <p:txBody>
          <a:bodyPr/>
          <a:lstStyle/>
          <a:p>
            <a:fld id="{229E2D8B-F05C-4862-A63A-0B1DD00294EA}" type="slidenum">
              <a:rPr lang="en-AE" smtClean="0"/>
              <a:t>‹#›</a:t>
            </a:fld>
            <a:endParaRPr lang="en-AE"/>
          </a:p>
        </p:txBody>
      </p:sp>
    </p:spTree>
    <p:extLst>
      <p:ext uri="{BB962C8B-B14F-4D97-AF65-F5344CB8AC3E}">
        <p14:creationId xmlns:p14="http://schemas.microsoft.com/office/powerpoint/2010/main" val="2905526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90C11B-1398-87EF-146F-51AE349136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57F118B5-F9C6-0D1B-FAE3-A4A66C974E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C8E8229D-7C9A-6D3B-86CD-88D5D2469F6E}"/>
              </a:ext>
            </a:extLst>
          </p:cNvPr>
          <p:cNvSpPr>
            <a:spLocks noGrp="1"/>
          </p:cNvSpPr>
          <p:nvPr>
            <p:ph type="dt" sz="half" idx="10"/>
          </p:nvPr>
        </p:nvSpPr>
        <p:spPr/>
        <p:txBody>
          <a:bodyPr/>
          <a:lstStyle/>
          <a:p>
            <a:fld id="{44AD66BF-DF4C-464F-B874-9E6899FF3748}" type="datetimeFigureOut">
              <a:rPr lang="en-AE" smtClean="0"/>
              <a:t>09/01/2024</a:t>
            </a:fld>
            <a:endParaRPr lang="en-AE"/>
          </a:p>
        </p:txBody>
      </p:sp>
      <p:sp>
        <p:nvSpPr>
          <p:cNvPr id="5" name="Footer Placeholder 4">
            <a:extLst>
              <a:ext uri="{FF2B5EF4-FFF2-40B4-BE49-F238E27FC236}">
                <a16:creationId xmlns:a16="http://schemas.microsoft.com/office/drawing/2014/main" id="{27A0180D-B714-AD04-669D-D57BC3F24937}"/>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E1F61F51-C34A-87A1-B61F-510136E6F305}"/>
              </a:ext>
            </a:extLst>
          </p:cNvPr>
          <p:cNvSpPr>
            <a:spLocks noGrp="1"/>
          </p:cNvSpPr>
          <p:nvPr>
            <p:ph type="sldNum" sz="quarter" idx="12"/>
          </p:nvPr>
        </p:nvSpPr>
        <p:spPr/>
        <p:txBody>
          <a:bodyPr/>
          <a:lstStyle/>
          <a:p>
            <a:fld id="{229E2D8B-F05C-4862-A63A-0B1DD00294EA}" type="slidenum">
              <a:rPr lang="en-AE" smtClean="0"/>
              <a:t>‹#›</a:t>
            </a:fld>
            <a:endParaRPr lang="en-AE"/>
          </a:p>
        </p:txBody>
      </p:sp>
    </p:spTree>
    <p:extLst>
      <p:ext uri="{BB962C8B-B14F-4D97-AF65-F5344CB8AC3E}">
        <p14:creationId xmlns:p14="http://schemas.microsoft.com/office/powerpoint/2010/main" val="914542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F1B3-4F15-A0C7-6303-3BFBEF7B31D0}"/>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C7F7677C-4A77-2A04-1448-2465D947DE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B1B2575A-E0B9-8DED-43B0-4291031F0164}"/>
              </a:ext>
            </a:extLst>
          </p:cNvPr>
          <p:cNvSpPr>
            <a:spLocks noGrp="1"/>
          </p:cNvSpPr>
          <p:nvPr>
            <p:ph type="dt" sz="half" idx="10"/>
          </p:nvPr>
        </p:nvSpPr>
        <p:spPr/>
        <p:txBody>
          <a:bodyPr/>
          <a:lstStyle/>
          <a:p>
            <a:fld id="{44AD66BF-DF4C-464F-B874-9E6899FF3748}" type="datetimeFigureOut">
              <a:rPr lang="en-AE" smtClean="0"/>
              <a:t>09/01/2024</a:t>
            </a:fld>
            <a:endParaRPr lang="en-AE"/>
          </a:p>
        </p:txBody>
      </p:sp>
      <p:sp>
        <p:nvSpPr>
          <p:cNvPr id="5" name="Footer Placeholder 4">
            <a:extLst>
              <a:ext uri="{FF2B5EF4-FFF2-40B4-BE49-F238E27FC236}">
                <a16:creationId xmlns:a16="http://schemas.microsoft.com/office/drawing/2014/main" id="{C229DE63-6580-7B7B-E101-2950247A6F4B}"/>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97111BDB-2345-9D54-006C-34F4A85738FF}"/>
              </a:ext>
            </a:extLst>
          </p:cNvPr>
          <p:cNvSpPr>
            <a:spLocks noGrp="1"/>
          </p:cNvSpPr>
          <p:nvPr>
            <p:ph type="sldNum" sz="quarter" idx="12"/>
          </p:nvPr>
        </p:nvSpPr>
        <p:spPr/>
        <p:txBody>
          <a:bodyPr/>
          <a:lstStyle/>
          <a:p>
            <a:fld id="{229E2D8B-F05C-4862-A63A-0B1DD00294EA}" type="slidenum">
              <a:rPr lang="en-AE" smtClean="0"/>
              <a:t>‹#›</a:t>
            </a:fld>
            <a:endParaRPr lang="en-AE"/>
          </a:p>
        </p:txBody>
      </p:sp>
    </p:spTree>
    <p:extLst>
      <p:ext uri="{BB962C8B-B14F-4D97-AF65-F5344CB8AC3E}">
        <p14:creationId xmlns:p14="http://schemas.microsoft.com/office/powerpoint/2010/main" val="320925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B3128-DB94-3D80-545E-7DD57E4A9A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7B3E0326-412C-F6E4-1A4B-CB83FEBD3F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97F20C-6726-71A4-DCCA-3AE1BB5E3E44}"/>
              </a:ext>
            </a:extLst>
          </p:cNvPr>
          <p:cNvSpPr>
            <a:spLocks noGrp="1"/>
          </p:cNvSpPr>
          <p:nvPr>
            <p:ph type="dt" sz="half" idx="10"/>
          </p:nvPr>
        </p:nvSpPr>
        <p:spPr/>
        <p:txBody>
          <a:bodyPr/>
          <a:lstStyle/>
          <a:p>
            <a:fld id="{44AD66BF-DF4C-464F-B874-9E6899FF3748}" type="datetimeFigureOut">
              <a:rPr lang="en-AE" smtClean="0"/>
              <a:t>09/01/2024</a:t>
            </a:fld>
            <a:endParaRPr lang="en-AE"/>
          </a:p>
        </p:txBody>
      </p:sp>
      <p:sp>
        <p:nvSpPr>
          <p:cNvPr id="5" name="Footer Placeholder 4">
            <a:extLst>
              <a:ext uri="{FF2B5EF4-FFF2-40B4-BE49-F238E27FC236}">
                <a16:creationId xmlns:a16="http://schemas.microsoft.com/office/drawing/2014/main" id="{51871631-8E9A-3C2E-4A9F-6AEC04A70961}"/>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66313BE5-1F0E-B3C9-F5DB-F1F2A671CC1B}"/>
              </a:ext>
            </a:extLst>
          </p:cNvPr>
          <p:cNvSpPr>
            <a:spLocks noGrp="1"/>
          </p:cNvSpPr>
          <p:nvPr>
            <p:ph type="sldNum" sz="quarter" idx="12"/>
          </p:nvPr>
        </p:nvSpPr>
        <p:spPr/>
        <p:txBody>
          <a:bodyPr/>
          <a:lstStyle/>
          <a:p>
            <a:fld id="{229E2D8B-F05C-4862-A63A-0B1DD00294EA}" type="slidenum">
              <a:rPr lang="en-AE" smtClean="0"/>
              <a:t>‹#›</a:t>
            </a:fld>
            <a:endParaRPr lang="en-AE"/>
          </a:p>
        </p:txBody>
      </p:sp>
    </p:spTree>
    <p:extLst>
      <p:ext uri="{BB962C8B-B14F-4D97-AF65-F5344CB8AC3E}">
        <p14:creationId xmlns:p14="http://schemas.microsoft.com/office/powerpoint/2010/main" val="1705538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6C25F-9E5C-68F0-0FC9-B401D71B0EA0}"/>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9641D2BC-28DD-0841-A168-B11DAD5182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7C218CB5-1B5D-24A7-36D0-CDEB44CACF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6F6CBE03-8AC5-329F-7473-695CC8206DB0}"/>
              </a:ext>
            </a:extLst>
          </p:cNvPr>
          <p:cNvSpPr>
            <a:spLocks noGrp="1"/>
          </p:cNvSpPr>
          <p:nvPr>
            <p:ph type="dt" sz="half" idx="10"/>
          </p:nvPr>
        </p:nvSpPr>
        <p:spPr/>
        <p:txBody>
          <a:bodyPr/>
          <a:lstStyle/>
          <a:p>
            <a:fld id="{44AD66BF-DF4C-464F-B874-9E6899FF3748}" type="datetimeFigureOut">
              <a:rPr lang="en-AE" smtClean="0"/>
              <a:t>09/01/2024</a:t>
            </a:fld>
            <a:endParaRPr lang="en-AE"/>
          </a:p>
        </p:txBody>
      </p:sp>
      <p:sp>
        <p:nvSpPr>
          <p:cNvPr id="6" name="Footer Placeholder 5">
            <a:extLst>
              <a:ext uri="{FF2B5EF4-FFF2-40B4-BE49-F238E27FC236}">
                <a16:creationId xmlns:a16="http://schemas.microsoft.com/office/drawing/2014/main" id="{0FB855D1-76E1-69A9-F58F-C5FEC7E396CB}"/>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FBB0708B-9B18-5097-0404-44C51228E22A}"/>
              </a:ext>
            </a:extLst>
          </p:cNvPr>
          <p:cNvSpPr>
            <a:spLocks noGrp="1"/>
          </p:cNvSpPr>
          <p:nvPr>
            <p:ph type="sldNum" sz="quarter" idx="12"/>
          </p:nvPr>
        </p:nvSpPr>
        <p:spPr/>
        <p:txBody>
          <a:bodyPr/>
          <a:lstStyle/>
          <a:p>
            <a:fld id="{229E2D8B-F05C-4862-A63A-0B1DD00294EA}" type="slidenum">
              <a:rPr lang="en-AE" smtClean="0"/>
              <a:t>‹#›</a:t>
            </a:fld>
            <a:endParaRPr lang="en-AE"/>
          </a:p>
        </p:txBody>
      </p:sp>
    </p:spTree>
    <p:extLst>
      <p:ext uri="{BB962C8B-B14F-4D97-AF65-F5344CB8AC3E}">
        <p14:creationId xmlns:p14="http://schemas.microsoft.com/office/powerpoint/2010/main" val="2096289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6591A-6339-C7E2-B518-62F10F39CA16}"/>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679735A2-343C-AE39-0BA1-4E894142B7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3F7B7E-D118-0642-FB9C-E857EDF2B4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B14D4279-D93A-CB13-BEE7-ACCAE03296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33A29-6A0D-5E28-54CE-CCE83299A3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03DFE93B-E60C-BBCF-8FD8-7D542E47B395}"/>
              </a:ext>
            </a:extLst>
          </p:cNvPr>
          <p:cNvSpPr>
            <a:spLocks noGrp="1"/>
          </p:cNvSpPr>
          <p:nvPr>
            <p:ph type="dt" sz="half" idx="10"/>
          </p:nvPr>
        </p:nvSpPr>
        <p:spPr/>
        <p:txBody>
          <a:bodyPr/>
          <a:lstStyle/>
          <a:p>
            <a:fld id="{44AD66BF-DF4C-464F-B874-9E6899FF3748}" type="datetimeFigureOut">
              <a:rPr lang="en-AE" smtClean="0"/>
              <a:t>09/01/2024</a:t>
            </a:fld>
            <a:endParaRPr lang="en-AE"/>
          </a:p>
        </p:txBody>
      </p:sp>
      <p:sp>
        <p:nvSpPr>
          <p:cNvPr id="8" name="Footer Placeholder 7">
            <a:extLst>
              <a:ext uri="{FF2B5EF4-FFF2-40B4-BE49-F238E27FC236}">
                <a16:creationId xmlns:a16="http://schemas.microsoft.com/office/drawing/2014/main" id="{E3FD6E24-B21D-C3D4-6CE9-CCDD9825DD3D}"/>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1631EA89-2095-0402-9953-43791ECDE0A1}"/>
              </a:ext>
            </a:extLst>
          </p:cNvPr>
          <p:cNvSpPr>
            <a:spLocks noGrp="1"/>
          </p:cNvSpPr>
          <p:nvPr>
            <p:ph type="sldNum" sz="quarter" idx="12"/>
          </p:nvPr>
        </p:nvSpPr>
        <p:spPr/>
        <p:txBody>
          <a:bodyPr/>
          <a:lstStyle/>
          <a:p>
            <a:fld id="{229E2D8B-F05C-4862-A63A-0B1DD00294EA}" type="slidenum">
              <a:rPr lang="en-AE" smtClean="0"/>
              <a:t>‹#›</a:t>
            </a:fld>
            <a:endParaRPr lang="en-AE"/>
          </a:p>
        </p:txBody>
      </p:sp>
    </p:spTree>
    <p:extLst>
      <p:ext uri="{BB962C8B-B14F-4D97-AF65-F5344CB8AC3E}">
        <p14:creationId xmlns:p14="http://schemas.microsoft.com/office/powerpoint/2010/main" val="283598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D70F-3FCE-556C-61E2-6A62CB8E6F95}"/>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C68C50C5-556F-2276-FCAE-214C4B5E5533}"/>
              </a:ext>
            </a:extLst>
          </p:cNvPr>
          <p:cNvSpPr>
            <a:spLocks noGrp="1"/>
          </p:cNvSpPr>
          <p:nvPr>
            <p:ph type="dt" sz="half" idx="10"/>
          </p:nvPr>
        </p:nvSpPr>
        <p:spPr/>
        <p:txBody>
          <a:bodyPr/>
          <a:lstStyle/>
          <a:p>
            <a:fld id="{44AD66BF-DF4C-464F-B874-9E6899FF3748}" type="datetimeFigureOut">
              <a:rPr lang="en-AE" smtClean="0"/>
              <a:t>09/01/2024</a:t>
            </a:fld>
            <a:endParaRPr lang="en-AE"/>
          </a:p>
        </p:txBody>
      </p:sp>
      <p:sp>
        <p:nvSpPr>
          <p:cNvPr id="4" name="Footer Placeholder 3">
            <a:extLst>
              <a:ext uri="{FF2B5EF4-FFF2-40B4-BE49-F238E27FC236}">
                <a16:creationId xmlns:a16="http://schemas.microsoft.com/office/drawing/2014/main" id="{4AE0D4DE-EBAF-FDA8-EEBB-A65B95821606}"/>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847FC09C-172B-CF2A-9ACA-57A36D0A3CE2}"/>
              </a:ext>
            </a:extLst>
          </p:cNvPr>
          <p:cNvSpPr>
            <a:spLocks noGrp="1"/>
          </p:cNvSpPr>
          <p:nvPr>
            <p:ph type="sldNum" sz="quarter" idx="12"/>
          </p:nvPr>
        </p:nvSpPr>
        <p:spPr/>
        <p:txBody>
          <a:bodyPr/>
          <a:lstStyle/>
          <a:p>
            <a:fld id="{229E2D8B-F05C-4862-A63A-0B1DD00294EA}" type="slidenum">
              <a:rPr lang="en-AE" smtClean="0"/>
              <a:t>‹#›</a:t>
            </a:fld>
            <a:endParaRPr lang="en-AE"/>
          </a:p>
        </p:txBody>
      </p:sp>
    </p:spTree>
    <p:extLst>
      <p:ext uri="{BB962C8B-B14F-4D97-AF65-F5344CB8AC3E}">
        <p14:creationId xmlns:p14="http://schemas.microsoft.com/office/powerpoint/2010/main" val="373265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A2BF43-09AB-1ACE-E039-BC38207A1D2D}"/>
              </a:ext>
            </a:extLst>
          </p:cNvPr>
          <p:cNvSpPr>
            <a:spLocks noGrp="1"/>
          </p:cNvSpPr>
          <p:nvPr>
            <p:ph type="dt" sz="half" idx="10"/>
          </p:nvPr>
        </p:nvSpPr>
        <p:spPr/>
        <p:txBody>
          <a:bodyPr/>
          <a:lstStyle/>
          <a:p>
            <a:fld id="{44AD66BF-DF4C-464F-B874-9E6899FF3748}" type="datetimeFigureOut">
              <a:rPr lang="en-AE" smtClean="0"/>
              <a:t>09/01/2024</a:t>
            </a:fld>
            <a:endParaRPr lang="en-AE"/>
          </a:p>
        </p:txBody>
      </p:sp>
      <p:sp>
        <p:nvSpPr>
          <p:cNvPr id="3" name="Footer Placeholder 2">
            <a:extLst>
              <a:ext uri="{FF2B5EF4-FFF2-40B4-BE49-F238E27FC236}">
                <a16:creationId xmlns:a16="http://schemas.microsoft.com/office/drawing/2014/main" id="{146D5043-8E6A-98ED-BA51-92327C5E043D}"/>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48524B08-50AA-ABD0-D826-A54303A24F41}"/>
              </a:ext>
            </a:extLst>
          </p:cNvPr>
          <p:cNvSpPr>
            <a:spLocks noGrp="1"/>
          </p:cNvSpPr>
          <p:nvPr>
            <p:ph type="sldNum" sz="quarter" idx="12"/>
          </p:nvPr>
        </p:nvSpPr>
        <p:spPr/>
        <p:txBody>
          <a:bodyPr/>
          <a:lstStyle/>
          <a:p>
            <a:fld id="{229E2D8B-F05C-4862-A63A-0B1DD00294EA}" type="slidenum">
              <a:rPr lang="en-AE" smtClean="0"/>
              <a:t>‹#›</a:t>
            </a:fld>
            <a:endParaRPr lang="en-AE"/>
          </a:p>
        </p:txBody>
      </p:sp>
    </p:spTree>
    <p:extLst>
      <p:ext uri="{BB962C8B-B14F-4D97-AF65-F5344CB8AC3E}">
        <p14:creationId xmlns:p14="http://schemas.microsoft.com/office/powerpoint/2010/main" val="661942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860D-774A-0463-0A0B-7519DCCD0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FD8EC478-5046-8723-6496-02E9FE37A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D9D0235F-47B0-FF39-CA1A-23F45672D8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4F1BC-634E-8FDD-D389-C9ECC0BEB864}"/>
              </a:ext>
            </a:extLst>
          </p:cNvPr>
          <p:cNvSpPr>
            <a:spLocks noGrp="1"/>
          </p:cNvSpPr>
          <p:nvPr>
            <p:ph type="dt" sz="half" idx="10"/>
          </p:nvPr>
        </p:nvSpPr>
        <p:spPr/>
        <p:txBody>
          <a:bodyPr/>
          <a:lstStyle/>
          <a:p>
            <a:fld id="{44AD66BF-DF4C-464F-B874-9E6899FF3748}" type="datetimeFigureOut">
              <a:rPr lang="en-AE" smtClean="0"/>
              <a:t>09/01/2024</a:t>
            </a:fld>
            <a:endParaRPr lang="en-AE"/>
          </a:p>
        </p:txBody>
      </p:sp>
      <p:sp>
        <p:nvSpPr>
          <p:cNvPr id="6" name="Footer Placeholder 5">
            <a:extLst>
              <a:ext uri="{FF2B5EF4-FFF2-40B4-BE49-F238E27FC236}">
                <a16:creationId xmlns:a16="http://schemas.microsoft.com/office/drawing/2014/main" id="{3191601E-BA6C-B6E3-60DF-F89F2EECCF4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730D494-285C-2BFD-12A6-821114B8FE11}"/>
              </a:ext>
            </a:extLst>
          </p:cNvPr>
          <p:cNvSpPr>
            <a:spLocks noGrp="1"/>
          </p:cNvSpPr>
          <p:nvPr>
            <p:ph type="sldNum" sz="quarter" idx="12"/>
          </p:nvPr>
        </p:nvSpPr>
        <p:spPr/>
        <p:txBody>
          <a:bodyPr/>
          <a:lstStyle/>
          <a:p>
            <a:fld id="{229E2D8B-F05C-4862-A63A-0B1DD00294EA}" type="slidenum">
              <a:rPr lang="en-AE" smtClean="0"/>
              <a:t>‹#›</a:t>
            </a:fld>
            <a:endParaRPr lang="en-AE"/>
          </a:p>
        </p:txBody>
      </p:sp>
    </p:spTree>
    <p:extLst>
      <p:ext uri="{BB962C8B-B14F-4D97-AF65-F5344CB8AC3E}">
        <p14:creationId xmlns:p14="http://schemas.microsoft.com/office/powerpoint/2010/main" val="1981097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C252-1E61-BFA9-AE4B-4B2D3AC9F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F5E41404-5B65-DD94-3C2B-79EB8C0658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CE673FB6-B2BB-3B15-100E-4651991D2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D6E9BD-638A-E08A-C9BD-33FD6C405A71}"/>
              </a:ext>
            </a:extLst>
          </p:cNvPr>
          <p:cNvSpPr>
            <a:spLocks noGrp="1"/>
          </p:cNvSpPr>
          <p:nvPr>
            <p:ph type="dt" sz="half" idx="10"/>
          </p:nvPr>
        </p:nvSpPr>
        <p:spPr/>
        <p:txBody>
          <a:bodyPr/>
          <a:lstStyle/>
          <a:p>
            <a:fld id="{44AD66BF-DF4C-464F-B874-9E6899FF3748}" type="datetimeFigureOut">
              <a:rPr lang="en-AE" smtClean="0"/>
              <a:t>09/01/2024</a:t>
            </a:fld>
            <a:endParaRPr lang="en-AE"/>
          </a:p>
        </p:txBody>
      </p:sp>
      <p:sp>
        <p:nvSpPr>
          <p:cNvPr id="6" name="Footer Placeholder 5">
            <a:extLst>
              <a:ext uri="{FF2B5EF4-FFF2-40B4-BE49-F238E27FC236}">
                <a16:creationId xmlns:a16="http://schemas.microsoft.com/office/drawing/2014/main" id="{226DACA1-0EA7-431E-6B50-7272435CCD19}"/>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D7D19023-C694-B3F4-3A19-144A2D9BEAD8}"/>
              </a:ext>
            </a:extLst>
          </p:cNvPr>
          <p:cNvSpPr>
            <a:spLocks noGrp="1"/>
          </p:cNvSpPr>
          <p:nvPr>
            <p:ph type="sldNum" sz="quarter" idx="12"/>
          </p:nvPr>
        </p:nvSpPr>
        <p:spPr/>
        <p:txBody>
          <a:bodyPr/>
          <a:lstStyle/>
          <a:p>
            <a:fld id="{229E2D8B-F05C-4862-A63A-0B1DD00294EA}" type="slidenum">
              <a:rPr lang="en-AE" smtClean="0"/>
              <a:t>‹#›</a:t>
            </a:fld>
            <a:endParaRPr lang="en-AE"/>
          </a:p>
        </p:txBody>
      </p:sp>
    </p:spTree>
    <p:extLst>
      <p:ext uri="{BB962C8B-B14F-4D97-AF65-F5344CB8AC3E}">
        <p14:creationId xmlns:p14="http://schemas.microsoft.com/office/powerpoint/2010/main" val="1704097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E892E1-EE1C-BE08-C19C-21C730F9E1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F5A5EFB5-5355-A46F-D1E7-83ACD1BBDF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0430737-E8E6-AB22-7FAC-9324F540C5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D66BF-DF4C-464F-B874-9E6899FF3748}" type="datetimeFigureOut">
              <a:rPr lang="en-AE" smtClean="0"/>
              <a:t>09/01/2024</a:t>
            </a:fld>
            <a:endParaRPr lang="en-AE"/>
          </a:p>
        </p:txBody>
      </p:sp>
      <p:sp>
        <p:nvSpPr>
          <p:cNvPr id="5" name="Footer Placeholder 4">
            <a:extLst>
              <a:ext uri="{FF2B5EF4-FFF2-40B4-BE49-F238E27FC236}">
                <a16:creationId xmlns:a16="http://schemas.microsoft.com/office/drawing/2014/main" id="{D809CB19-ADB7-27D8-D491-F76B3EDEC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E"/>
          </a:p>
        </p:txBody>
      </p:sp>
      <p:sp>
        <p:nvSpPr>
          <p:cNvPr id="6" name="Slide Number Placeholder 5">
            <a:extLst>
              <a:ext uri="{FF2B5EF4-FFF2-40B4-BE49-F238E27FC236}">
                <a16:creationId xmlns:a16="http://schemas.microsoft.com/office/drawing/2014/main" id="{211CE331-BCBB-7FC7-9F43-24E2516550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9E2D8B-F05C-4862-A63A-0B1DD00294EA}" type="slidenum">
              <a:rPr lang="en-AE" smtClean="0"/>
              <a:t>‹#›</a:t>
            </a:fld>
            <a:endParaRPr lang="en-AE"/>
          </a:p>
        </p:txBody>
      </p:sp>
    </p:spTree>
    <p:extLst>
      <p:ext uri="{BB962C8B-B14F-4D97-AF65-F5344CB8AC3E}">
        <p14:creationId xmlns:p14="http://schemas.microsoft.com/office/powerpoint/2010/main" val="1862569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lose up of gears">
            <a:extLst>
              <a:ext uri="{FF2B5EF4-FFF2-40B4-BE49-F238E27FC236}">
                <a16:creationId xmlns:a16="http://schemas.microsoft.com/office/drawing/2014/main" id="{82C1C349-315B-46BD-A951-6BBE4E4A91E9}"/>
              </a:ext>
            </a:extLst>
          </p:cNvPr>
          <p:cNvPicPr>
            <a:picLocks noChangeAspect="1"/>
          </p:cNvPicPr>
          <p:nvPr/>
        </p:nvPicPr>
        <p:blipFill rotWithShape="1">
          <a:blip r:embed="rId2"/>
          <a:srcRect l="10911" t="9091" r="2907"/>
          <a:stretch/>
        </p:blipFill>
        <p:spPr>
          <a:xfrm>
            <a:off x="-464800" y="38572"/>
            <a:ext cx="8668492" cy="6857990"/>
          </a:xfrm>
          <a:prstGeom prst="rect">
            <a:avLst/>
          </a:prstGeom>
        </p:spPr>
      </p:pic>
      <p:sp>
        <p:nvSpPr>
          <p:cNvPr id="36" name="Rectangle 3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CC47FA-1C0F-4323-CEC3-60970B6D8444}"/>
              </a:ext>
            </a:extLst>
          </p:cNvPr>
          <p:cNvSpPr>
            <a:spLocks noGrp="1"/>
          </p:cNvSpPr>
          <p:nvPr>
            <p:ph type="title"/>
          </p:nvPr>
        </p:nvSpPr>
        <p:spPr>
          <a:xfrm>
            <a:off x="6475445" y="771987"/>
            <a:ext cx="5396515" cy="3554510"/>
          </a:xfrm>
        </p:spPr>
        <p:txBody>
          <a:bodyPr vert="horz" lIns="91440" tIns="45720" rIns="91440" bIns="45720" rtlCol="0" anchor="b">
            <a:normAutofit/>
          </a:bodyPr>
          <a:lstStyle/>
          <a:p>
            <a:r>
              <a:rPr lang="en-US" sz="2800" b="1" dirty="0">
                <a:solidFill>
                  <a:schemeClr val="bg1"/>
                </a:solidFill>
              </a:rPr>
              <a:t>Predictive Maintenance on Water Pumps using semi-supervised learning and multitasking</a:t>
            </a:r>
            <a:br>
              <a:rPr lang="en-US" sz="1800" dirty="0">
                <a:solidFill>
                  <a:schemeClr val="bg1"/>
                </a:solidFill>
              </a:rPr>
            </a:br>
            <a:br>
              <a:rPr lang="en-US" sz="1800" dirty="0">
                <a:solidFill>
                  <a:schemeClr val="bg1"/>
                </a:solidFill>
              </a:rPr>
            </a:br>
            <a:r>
              <a:rPr lang="en-US" sz="1800" dirty="0">
                <a:solidFill>
                  <a:schemeClr val="bg1"/>
                </a:solidFill>
              </a:rPr>
              <a:t>Mohammed Akheel  - 23070149019</a:t>
            </a:r>
            <a:br>
              <a:rPr lang="en-US" sz="1800" dirty="0">
                <a:solidFill>
                  <a:schemeClr val="bg1"/>
                </a:solidFill>
              </a:rPr>
            </a:br>
            <a:r>
              <a:rPr lang="en-US" sz="1800" dirty="0">
                <a:solidFill>
                  <a:schemeClr val="bg1"/>
                </a:solidFill>
              </a:rPr>
              <a:t>Aditya </a:t>
            </a:r>
            <a:r>
              <a:rPr lang="en-US" sz="1800" dirty="0" err="1">
                <a:solidFill>
                  <a:schemeClr val="bg1"/>
                </a:solidFill>
              </a:rPr>
              <a:t>Anjanaikar</a:t>
            </a:r>
            <a:r>
              <a:rPr lang="en-US" sz="1800" dirty="0">
                <a:solidFill>
                  <a:schemeClr val="bg1"/>
                </a:solidFill>
              </a:rPr>
              <a:t>      - 23070149001</a:t>
            </a:r>
            <a:br>
              <a:rPr lang="en-US" sz="1800" dirty="0">
                <a:solidFill>
                  <a:schemeClr val="bg1"/>
                </a:solidFill>
              </a:rPr>
            </a:br>
            <a:r>
              <a:rPr lang="en-US" sz="1800" dirty="0">
                <a:solidFill>
                  <a:schemeClr val="bg1"/>
                </a:solidFill>
              </a:rPr>
              <a:t>Soham </a:t>
            </a:r>
            <a:r>
              <a:rPr lang="en-US" sz="1800" dirty="0" err="1">
                <a:solidFill>
                  <a:schemeClr val="bg1"/>
                </a:solidFill>
              </a:rPr>
              <a:t>Navale</a:t>
            </a:r>
            <a:r>
              <a:rPr lang="en-US" sz="1800" dirty="0">
                <a:solidFill>
                  <a:schemeClr val="bg1"/>
                </a:solidFill>
              </a:rPr>
              <a:t>            - 23070149022</a:t>
            </a:r>
            <a:br>
              <a:rPr lang="en-US" sz="1800" dirty="0">
                <a:solidFill>
                  <a:schemeClr val="bg1"/>
                </a:solidFill>
              </a:rPr>
            </a:br>
            <a:br>
              <a:rPr lang="en-US" sz="1800" b="1" dirty="0">
                <a:solidFill>
                  <a:schemeClr val="bg1"/>
                </a:solidFill>
              </a:rPr>
            </a:br>
            <a:br>
              <a:rPr lang="en-US" sz="1800" b="1" dirty="0">
                <a:solidFill>
                  <a:schemeClr val="bg1"/>
                </a:solidFill>
              </a:rPr>
            </a:br>
            <a:r>
              <a:rPr lang="en-US" sz="1800" b="1" dirty="0">
                <a:solidFill>
                  <a:schemeClr val="bg1"/>
                </a:solidFill>
              </a:rPr>
              <a:t>Mentors</a:t>
            </a:r>
            <a:br>
              <a:rPr lang="en-US" sz="1800" b="1" dirty="0">
                <a:solidFill>
                  <a:schemeClr val="bg1"/>
                </a:solidFill>
              </a:rPr>
            </a:br>
            <a:r>
              <a:rPr lang="en-US" sz="1800" dirty="0">
                <a:solidFill>
                  <a:schemeClr val="bg1"/>
                </a:solidFill>
              </a:rPr>
              <a:t>Dr. Shivali Wagle</a:t>
            </a:r>
            <a:br>
              <a:rPr lang="en-US" sz="1800" dirty="0">
                <a:solidFill>
                  <a:schemeClr val="bg1"/>
                </a:solidFill>
              </a:rPr>
            </a:br>
            <a:r>
              <a:rPr lang="en-US" sz="1800" dirty="0">
                <a:solidFill>
                  <a:schemeClr val="bg1"/>
                </a:solidFill>
              </a:rPr>
              <a:t>Dr. </a:t>
            </a:r>
            <a:r>
              <a:rPr lang="en-US" sz="1800" dirty="0" err="1">
                <a:solidFill>
                  <a:schemeClr val="bg1"/>
                </a:solidFill>
              </a:rPr>
              <a:t>Preksha</a:t>
            </a:r>
            <a:endParaRPr lang="en-US" sz="1800" dirty="0">
              <a:solidFill>
                <a:schemeClr val="bg1"/>
              </a:solidFill>
            </a:endParaRP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299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5D8E06-9D31-F800-C4D4-B404564A8ECF}"/>
              </a:ext>
            </a:extLst>
          </p:cNvPr>
          <p:cNvPicPr>
            <a:picLocks noChangeAspect="1"/>
          </p:cNvPicPr>
          <p:nvPr/>
        </p:nvPicPr>
        <p:blipFill rotWithShape="1">
          <a:blip r:embed="rId2">
            <a:duotone>
              <a:schemeClr val="bg2">
                <a:shade val="45000"/>
                <a:satMod val="135000"/>
              </a:schemeClr>
              <a:prstClr val="white"/>
            </a:duotone>
          </a:blip>
          <a:srcRect t="11756" b="3975"/>
          <a:stretch/>
        </p:blipFill>
        <p:spPr>
          <a:xfrm>
            <a:off x="-247630" y="0"/>
            <a:ext cx="12191980" cy="6857990"/>
          </a:xfrm>
          <a:prstGeom prst="rect">
            <a:avLst/>
          </a:prstGeom>
        </p:spPr>
      </p:pic>
      <p:sp>
        <p:nvSpPr>
          <p:cNvPr id="2" name="Title 1">
            <a:extLst>
              <a:ext uri="{FF2B5EF4-FFF2-40B4-BE49-F238E27FC236}">
                <a16:creationId xmlns:a16="http://schemas.microsoft.com/office/drawing/2014/main" id="{BA253A41-76E0-704C-8734-7024F1BE94BD}"/>
              </a:ext>
            </a:extLst>
          </p:cNvPr>
          <p:cNvSpPr>
            <a:spLocks noGrp="1"/>
          </p:cNvSpPr>
          <p:nvPr>
            <p:ph type="title"/>
          </p:nvPr>
        </p:nvSpPr>
        <p:spPr>
          <a:xfrm>
            <a:off x="190500" y="432593"/>
            <a:ext cx="10515600" cy="1325563"/>
          </a:xfrm>
        </p:spPr>
        <p:txBody>
          <a:bodyPr>
            <a:normAutofit/>
          </a:bodyPr>
          <a:lstStyle/>
          <a:p>
            <a:r>
              <a:rPr lang="en-US" b="1" u="sng" dirty="0"/>
              <a:t>Data pre-processing</a:t>
            </a:r>
            <a:endParaRPr lang="en-AE" b="1" u="sng" dirty="0"/>
          </a:p>
        </p:txBody>
      </p:sp>
      <p:graphicFrame>
        <p:nvGraphicFramePr>
          <p:cNvPr id="14" name="Content Placeholder 2">
            <a:extLst>
              <a:ext uri="{FF2B5EF4-FFF2-40B4-BE49-F238E27FC236}">
                <a16:creationId xmlns:a16="http://schemas.microsoft.com/office/drawing/2014/main" id="{86C88DC7-CAD1-EB55-E455-43C8B739373F}"/>
              </a:ext>
            </a:extLst>
          </p:cNvPr>
          <p:cNvGraphicFramePr>
            <a:graphicFrameLocks noGrp="1"/>
          </p:cNvGraphicFramePr>
          <p:nvPr>
            <p:ph idx="1"/>
            <p:extLst>
              <p:ext uri="{D42A27DB-BD31-4B8C-83A1-F6EECF244321}">
                <p14:modId xmlns:p14="http://schemas.microsoft.com/office/powerpoint/2010/main" val="597493782"/>
              </p:ext>
            </p:extLst>
          </p:nvPr>
        </p:nvGraphicFramePr>
        <p:xfrm>
          <a:off x="43656" y="971550"/>
          <a:ext cx="11725275" cy="5524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130 Preprocessing Icons - Free in SVG, PNG, ICO - IconScout">
            <a:extLst>
              <a:ext uri="{FF2B5EF4-FFF2-40B4-BE49-F238E27FC236}">
                <a16:creationId xmlns:a16="http://schemas.microsoft.com/office/drawing/2014/main" id="{51C68CC6-EAA0-2CC6-4D40-BF25454F6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22781" y="56708"/>
            <a:ext cx="1325563"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23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A9E247-AB7E-0C10-5A76-0B84429135B4}"/>
              </a:ext>
            </a:extLst>
          </p:cNvPr>
          <p:cNvPicPr>
            <a:picLocks noChangeAspect="1"/>
          </p:cNvPicPr>
          <p:nvPr/>
        </p:nvPicPr>
        <p:blipFill rotWithShape="1">
          <a:blip r:embed="rId2">
            <a:duotone>
              <a:prstClr val="black"/>
              <a:schemeClr val="tx2">
                <a:tint val="45000"/>
                <a:satMod val="400000"/>
              </a:schemeClr>
            </a:duotone>
            <a:alphaModFix amt="25000"/>
          </a:blip>
          <a:srcRect t="10493" b="10002"/>
          <a:stretch/>
        </p:blipFill>
        <p:spPr>
          <a:xfrm>
            <a:off x="20" y="10"/>
            <a:ext cx="12191980" cy="6857990"/>
          </a:xfrm>
          <a:prstGeom prst="rect">
            <a:avLst/>
          </a:prstGeom>
        </p:spPr>
      </p:pic>
      <p:sp>
        <p:nvSpPr>
          <p:cNvPr id="2" name="Title 1">
            <a:extLst>
              <a:ext uri="{FF2B5EF4-FFF2-40B4-BE49-F238E27FC236}">
                <a16:creationId xmlns:a16="http://schemas.microsoft.com/office/drawing/2014/main" id="{2011CCF4-1264-F997-507E-4FB8C80CE3C2}"/>
              </a:ext>
            </a:extLst>
          </p:cNvPr>
          <p:cNvSpPr>
            <a:spLocks noGrp="1"/>
          </p:cNvSpPr>
          <p:nvPr>
            <p:ph type="title"/>
          </p:nvPr>
        </p:nvSpPr>
        <p:spPr>
          <a:xfrm>
            <a:off x="838200" y="365125"/>
            <a:ext cx="10515600" cy="1325563"/>
          </a:xfrm>
        </p:spPr>
        <p:txBody>
          <a:bodyPr>
            <a:normAutofit/>
          </a:bodyPr>
          <a:lstStyle/>
          <a:p>
            <a:r>
              <a:rPr lang="en-US" b="1" u="sng" dirty="0"/>
              <a:t>ANN description</a:t>
            </a:r>
            <a:endParaRPr lang="en-AE" b="1" u="sng" dirty="0"/>
          </a:p>
        </p:txBody>
      </p:sp>
      <p:graphicFrame>
        <p:nvGraphicFramePr>
          <p:cNvPr id="5" name="Content Placeholder 2">
            <a:extLst>
              <a:ext uri="{FF2B5EF4-FFF2-40B4-BE49-F238E27FC236}">
                <a16:creationId xmlns:a16="http://schemas.microsoft.com/office/drawing/2014/main" id="{345859EE-10C2-1687-D413-807A6F03E078}"/>
              </a:ext>
            </a:extLst>
          </p:cNvPr>
          <p:cNvGraphicFramePr>
            <a:graphicFrameLocks noGrp="1"/>
          </p:cNvGraphicFramePr>
          <p:nvPr>
            <p:ph idx="1"/>
            <p:extLst>
              <p:ext uri="{D42A27DB-BD31-4B8C-83A1-F6EECF244321}">
                <p14:modId xmlns:p14="http://schemas.microsoft.com/office/powerpoint/2010/main" val="32845677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225172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F3548-9463-9048-1F5A-22E5A643E88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Flow of the Artificial Neural Network- ANN</a:t>
            </a:r>
          </a:p>
        </p:txBody>
      </p:sp>
      <p:pic>
        <p:nvPicPr>
          <p:cNvPr id="7" name="Content Placeholder 6">
            <a:extLst>
              <a:ext uri="{FF2B5EF4-FFF2-40B4-BE49-F238E27FC236}">
                <a16:creationId xmlns:a16="http://schemas.microsoft.com/office/drawing/2014/main" id="{69384CC6-78BB-6182-5A66-016999BE08B9}"/>
              </a:ext>
            </a:extLst>
          </p:cNvPr>
          <p:cNvPicPr>
            <a:picLocks noGrp="1" noChangeAspect="1"/>
          </p:cNvPicPr>
          <p:nvPr>
            <p:ph idx="1"/>
          </p:nvPr>
        </p:nvPicPr>
        <p:blipFill>
          <a:blip r:embed="rId2"/>
          <a:stretch>
            <a:fillRect/>
          </a:stretch>
        </p:blipFill>
        <p:spPr>
          <a:xfrm>
            <a:off x="5030950" y="0"/>
            <a:ext cx="4817900" cy="6599864"/>
          </a:xfrm>
          <a:prstGeom prst="rect">
            <a:avLst/>
          </a:prstGeom>
        </p:spPr>
      </p:pic>
    </p:spTree>
    <p:extLst>
      <p:ext uri="{BB962C8B-B14F-4D97-AF65-F5344CB8AC3E}">
        <p14:creationId xmlns:p14="http://schemas.microsoft.com/office/powerpoint/2010/main" val="216773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D964-B4F1-E03E-C694-735CB79E830A}"/>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b="1" dirty="0"/>
              <a:t>Evaluation – LOSS CURVE (RUL &amp; Status)</a:t>
            </a:r>
          </a:p>
        </p:txBody>
      </p:sp>
      <p:pic>
        <p:nvPicPr>
          <p:cNvPr id="5" name="Content Placeholder 4">
            <a:extLst>
              <a:ext uri="{FF2B5EF4-FFF2-40B4-BE49-F238E27FC236}">
                <a16:creationId xmlns:a16="http://schemas.microsoft.com/office/drawing/2014/main" id="{B85E0D3B-2EC8-D680-F1E0-0D54118160BF}"/>
              </a:ext>
            </a:extLst>
          </p:cNvPr>
          <p:cNvPicPr>
            <a:picLocks noGrp="1" noChangeAspect="1"/>
          </p:cNvPicPr>
          <p:nvPr>
            <p:ph idx="1"/>
          </p:nvPr>
        </p:nvPicPr>
        <p:blipFill rotWithShape="1">
          <a:blip r:embed="rId2"/>
          <a:srcRect t="391" r="1"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3728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233CF1-70AE-DA13-133F-8F10FB37D28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Evaluation –Precision, Recall, F1-Score, Support</a:t>
            </a:r>
          </a:p>
        </p:txBody>
      </p:sp>
      <p:pic>
        <p:nvPicPr>
          <p:cNvPr id="4" name="image12.png">
            <a:extLst>
              <a:ext uri="{FF2B5EF4-FFF2-40B4-BE49-F238E27FC236}">
                <a16:creationId xmlns:a16="http://schemas.microsoft.com/office/drawing/2014/main" id="{872330CC-D7CF-DAC0-BC70-DD2741DA0F7E}"/>
              </a:ext>
            </a:extLst>
          </p:cNvPr>
          <p:cNvPicPr>
            <a:picLocks noGrp="1"/>
          </p:cNvPicPr>
          <p:nvPr>
            <p:ph idx="1"/>
          </p:nvPr>
        </p:nvPicPr>
        <p:blipFill>
          <a:blip r:embed="rId2"/>
          <a:stretch>
            <a:fillRect/>
          </a:stretch>
        </p:blipFill>
        <p:spPr>
          <a:xfrm>
            <a:off x="671061" y="1675227"/>
            <a:ext cx="10849877" cy="4394199"/>
          </a:xfrm>
          <a:prstGeom prst="rect">
            <a:avLst/>
          </a:prstGeom>
        </p:spPr>
      </p:pic>
    </p:spTree>
    <p:extLst>
      <p:ext uri="{BB962C8B-B14F-4D97-AF65-F5344CB8AC3E}">
        <p14:creationId xmlns:p14="http://schemas.microsoft.com/office/powerpoint/2010/main" val="78853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79A3E-37D3-342C-632C-ABEC29A2DD4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DEPLOYMENT – Graphical User Interface</a:t>
            </a:r>
          </a:p>
        </p:txBody>
      </p:sp>
      <p:pic>
        <p:nvPicPr>
          <p:cNvPr id="4" name="Content Placeholder 3">
            <a:extLst>
              <a:ext uri="{FF2B5EF4-FFF2-40B4-BE49-F238E27FC236}">
                <a16:creationId xmlns:a16="http://schemas.microsoft.com/office/drawing/2014/main" id="{E9F0CC26-1E21-5183-F531-CF0433E372FE}"/>
              </a:ext>
            </a:extLst>
          </p:cNvPr>
          <p:cNvPicPr>
            <a:picLocks noChangeAspect="1"/>
          </p:cNvPicPr>
          <p:nvPr/>
        </p:nvPicPr>
        <p:blipFill rotWithShape="1">
          <a:blip r:embed="rId2"/>
          <a:srcRect r="-1" b="14234"/>
          <a:stretch/>
        </p:blipFill>
        <p:spPr>
          <a:xfrm>
            <a:off x="643467" y="1791342"/>
            <a:ext cx="10905066" cy="4161969"/>
          </a:xfrm>
          <a:prstGeom prst="rect">
            <a:avLst/>
          </a:prstGeom>
        </p:spPr>
      </p:pic>
    </p:spTree>
    <p:extLst>
      <p:ext uri="{BB962C8B-B14F-4D97-AF65-F5344CB8AC3E}">
        <p14:creationId xmlns:p14="http://schemas.microsoft.com/office/powerpoint/2010/main" val="2028995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FB734A-C35F-04F6-12BD-F71D49233697}"/>
              </a:ext>
            </a:extLst>
          </p:cNvPr>
          <p:cNvPicPr>
            <a:picLocks noGrp="1" noChangeAspect="1"/>
          </p:cNvPicPr>
          <p:nvPr>
            <p:ph idx="1"/>
          </p:nvPr>
        </p:nvPicPr>
        <p:blipFill rotWithShape="1">
          <a:blip r:embed="rId2"/>
          <a:srcRect r="2503" b="1"/>
          <a:stretch/>
        </p:blipFill>
        <p:spPr>
          <a:xfrm>
            <a:off x="746190" y="491900"/>
            <a:ext cx="10721907" cy="5663518"/>
          </a:xfrm>
          <a:prstGeom prst="rect">
            <a:avLst/>
          </a:prstGeom>
        </p:spPr>
      </p:pic>
    </p:spTree>
    <p:extLst>
      <p:ext uri="{BB962C8B-B14F-4D97-AF65-F5344CB8AC3E}">
        <p14:creationId xmlns:p14="http://schemas.microsoft.com/office/powerpoint/2010/main" val="250869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device&#10;&#10;Description automatically generated">
            <a:extLst>
              <a:ext uri="{FF2B5EF4-FFF2-40B4-BE49-F238E27FC236}">
                <a16:creationId xmlns:a16="http://schemas.microsoft.com/office/drawing/2014/main" id="{087EB6F3-ED4F-278E-E90B-90A7F305295F}"/>
              </a:ext>
            </a:extLst>
          </p:cNvPr>
          <p:cNvPicPr>
            <a:picLocks noGrp="1" noChangeAspect="1"/>
          </p:cNvPicPr>
          <p:nvPr>
            <p:ph idx="1"/>
          </p:nvPr>
        </p:nvPicPr>
        <p:blipFill rotWithShape="1">
          <a:blip r:embed="rId2"/>
          <a:srcRect b="11795"/>
          <a:stretch/>
        </p:blipFill>
        <p:spPr>
          <a:xfrm>
            <a:off x="457200" y="457213"/>
            <a:ext cx="11277600" cy="5943573"/>
          </a:xfrm>
          <a:prstGeom prst="rect">
            <a:avLst/>
          </a:prstGeom>
        </p:spPr>
      </p:pic>
    </p:spTree>
    <p:extLst>
      <p:ext uri="{BB962C8B-B14F-4D97-AF65-F5344CB8AC3E}">
        <p14:creationId xmlns:p14="http://schemas.microsoft.com/office/powerpoint/2010/main" val="74459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3996-C0D5-6519-ADD0-67DC3AA64633}"/>
              </a:ext>
            </a:extLst>
          </p:cNvPr>
          <p:cNvSpPr>
            <a:spLocks noGrp="1"/>
          </p:cNvSpPr>
          <p:nvPr>
            <p:ph type="title"/>
          </p:nvPr>
        </p:nvSpPr>
        <p:spPr>
          <a:xfrm>
            <a:off x="552450" y="365125"/>
            <a:ext cx="10801350" cy="1325563"/>
          </a:xfrm>
        </p:spPr>
        <p:txBody>
          <a:bodyPr/>
          <a:lstStyle/>
          <a:p>
            <a:r>
              <a:rPr lang="en-US" b="1" u="sng" dirty="0"/>
              <a:t>Conclusion</a:t>
            </a:r>
            <a:endParaRPr lang="en-AE" b="1" u="sng" dirty="0"/>
          </a:p>
        </p:txBody>
      </p:sp>
      <p:graphicFrame>
        <p:nvGraphicFramePr>
          <p:cNvPr id="5" name="Content Placeholder 2">
            <a:extLst>
              <a:ext uri="{FF2B5EF4-FFF2-40B4-BE49-F238E27FC236}">
                <a16:creationId xmlns:a16="http://schemas.microsoft.com/office/drawing/2014/main" id="{EE0C6189-F7DE-415F-A429-4DE734582172}"/>
              </a:ext>
            </a:extLst>
          </p:cNvPr>
          <p:cNvGraphicFramePr>
            <a:graphicFrameLocks noGrp="1"/>
          </p:cNvGraphicFramePr>
          <p:nvPr>
            <p:ph idx="1"/>
          </p:nvPr>
        </p:nvGraphicFramePr>
        <p:xfrm>
          <a:off x="342899" y="1690688"/>
          <a:ext cx="11553826"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732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094A-5B1E-BB23-0F31-6CD623E1ADA6}"/>
              </a:ext>
            </a:extLst>
          </p:cNvPr>
          <p:cNvSpPr>
            <a:spLocks noGrp="1"/>
          </p:cNvSpPr>
          <p:nvPr>
            <p:ph type="title"/>
          </p:nvPr>
        </p:nvSpPr>
        <p:spPr>
          <a:xfrm>
            <a:off x="6172200" y="417541"/>
            <a:ext cx="5143499" cy="525434"/>
          </a:xfrm>
        </p:spPr>
        <p:txBody>
          <a:bodyPr anchor="b">
            <a:normAutofit fontScale="90000"/>
          </a:bodyPr>
          <a:lstStyle/>
          <a:p>
            <a:r>
              <a:rPr lang="en-US" sz="4000" b="1" dirty="0"/>
              <a:t>Introduction</a:t>
            </a:r>
            <a:endParaRPr lang="en-AE" sz="3200" b="1" dirty="0"/>
          </a:p>
        </p:txBody>
      </p:sp>
      <p:pic>
        <p:nvPicPr>
          <p:cNvPr id="5" name="Picture 4" descr="Used machine parts">
            <a:extLst>
              <a:ext uri="{FF2B5EF4-FFF2-40B4-BE49-F238E27FC236}">
                <a16:creationId xmlns:a16="http://schemas.microsoft.com/office/drawing/2014/main" id="{232C49D6-BD6A-F162-8766-DC75FB619654}"/>
              </a:ext>
            </a:extLst>
          </p:cNvPr>
          <p:cNvPicPr>
            <a:picLocks noChangeAspect="1"/>
          </p:cNvPicPr>
          <p:nvPr/>
        </p:nvPicPr>
        <p:blipFill rotWithShape="1">
          <a:blip r:embed="rId2"/>
          <a:srcRect l="30452" r="10214"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1A2BE87-26B6-6C4B-E113-C92CB59CD97A}"/>
              </a:ext>
            </a:extLst>
          </p:cNvPr>
          <p:cNvSpPr>
            <a:spLocks noGrp="1"/>
          </p:cNvSpPr>
          <p:nvPr>
            <p:ph idx="1"/>
          </p:nvPr>
        </p:nvSpPr>
        <p:spPr>
          <a:xfrm>
            <a:off x="6172200" y="1104725"/>
            <a:ext cx="5267326" cy="4810300"/>
          </a:xfrm>
        </p:spPr>
        <p:txBody>
          <a:bodyPr anchor="t">
            <a:normAutofit/>
          </a:bodyPr>
          <a:lstStyle/>
          <a:p>
            <a:r>
              <a:rPr lang="en-US" sz="1600" dirty="0">
                <a:effectLst/>
                <a:latin typeface="Times New Roman" panose="02020603050405020304" pitchFamily="18" charset="0"/>
                <a:ea typeface="Times New Roman" panose="02020603050405020304" pitchFamily="18" charset="0"/>
              </a:rPr>
              <a:t>In today’s industrial era, there is need of vast number of machines for building huge technology driven environment.</a:t>
            </a:r>
          </a:p>
          <a:p>
            <a:r>
              <a:rPr lang="en-US" sz="1600" dirty="0">
                <a:latin typeface="Times New Roman" panose="02020603050405020304" pitchFamily="18" charset="0"/>
                <a:ea typeface="Times New Roman" panose="02020603050405020304" pitchFamily="18" charset="0"/>
              </a:rPr>
              <a:t>As a result, </a:t>
            </a:r>
            <a:r>
              <a:rPr lang="en-US" sz="1600" dirty="0">
                <a:effectLst/>
                <a:latin typeface="Times New Roman" panose="02020603050405020304" pitchFamily="18" charset="0"/>
                <a:ea typeface="Times New Roman" panose="02020603050405020304" pitchFamily="18" charset="0"/>
              </a:rPr>
              <a:t>with the vast number of machines comes expensive repairs and services to maintain the production line.</a:t>
            </a:r>
          </a:p>
          <a:p>
            <a:r>
              <a:rPr lang="en-US" sz="1600" dirty="0">
                <a:latin typeface="Times New Roman" panose="02020603050405020304" pitchFamily="18" charset="0"/>
                <a:ea typeface="Times New Roman" panose="02020603050405020304" pitchFamily="18" charset="0"/>
              </a:rPr>
              <a:t>Breakdown maintenance is the type of maintenance employed when the machines are set to be repaired only when they fail completely.</a:t>
            </a:r>
          </a:p>
          <a:p>
            <a:r>
              <a:rPr lang="en-US" sz="1600" dirty="0">
                <a:latin typeface="Times New Roman" panose="02020603050405020304" pitchFamily="18" charset="0"/>
                <a:ea typeface="Times New Roman" panose="02020603050405020304" pitchFamily="18" charset="0"/>
              </a:rPr>
              <a:t>Preventive maintenance is the type of maintenance performed on a regular basis which are sometimes as per the manufacturer’s instructions.  </a:t>
            </a:r>
            <a:r>
              <a:rPr lang="en-US" sz="1600" dirty="0" err="1">
                <a:latin typeface="Times New Roman" panose="02020603050405020304" pitchFamily="18" charset="0"/>
                <a:ea typeface="Times New Roman" panose="02020603050405020304" pitchFamily="18" charset="0"/>
              </a:rPr>
              <a:t>Eg</a:t>
            </a:r>
            <a:r>
              <a:rPr lang="en-US" sz="1600" dirty="0">
                <a:latin typeface="Times New Roman" panose="02020603050405020304" pitchFamily="18" charset="0"/>
                <a:ea typeface="Times New Roman" panose="02020603050405020304" pitchFamily="18" charset="0"/>
              </a:rPr>
              <a:t> : To perform annual service </a:t>
            </a:r>
            <a:r>
              <a:rPr lang="en-US" sz="1600" dirty="0" err="1">
                <a:latin typeface="Times New Roman" panose="02020603050405020304" pitchFamily="18" charset="0"/>
                <a:ea typeface="Times New Roman" panose="02020603050405020304" pitchFamily="18" charset="0"/>
              </a:rPr>
              <a:t>centre</a:t>
            </a:r>
            <a:r>
              <a:rPr lang="en-US" sz="1600" dirty="0">
                <a:latin typeface="Times New Roman" panose="02020603050405020304" pitchFamily="18" charset="0"/>
                <a:ea typeface="Times New Roman" panose="02020603050405020304" pitchFamily="18" charset="0"/>
              </a:rPr>
              <a:t> maintenance on a vehicle as per manufacturer’s instruction.</a:t>
            </a:r>
            <a:endParaRPr lang="en-US" sz="1600" dirty="0">
              <a:effectLst/>
              <a:latin typeface="Times New Roman" panose="02020603050405020304" pitchFamily="18" charset="0"/>
              <a:ea typeface="Times New Roman" panose="02020603050405020304" pitchFamily="18" charset="0"/>
            </a:endParaRPr>
          </a:p>
          <a:p>
            <a:endParaRPr lang="en-AE" sz="1600" dirty="0"/>
          </a:p>
        </p:txBody>
      </p:sp>
    </p:spTree>
    <p:extLst>
      <p:ext uri="{BB962C8B-B14F-4D97-AF65-F5344CB8AC3E}">
        <p14:creationId xmlns:p14="http://schemas.microsoft.com/office/powerpoint/2010/main" val="3251920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9E282-E01E-CBE3-0DB3-64103D32B879}"/>
              </a:ext>
            </a:extLst>
          </p:cNvPr>
          <p:cNvSpPr>
            <a:spLocks noGrp="1"/>
          </p:cNvSpPr>
          <p:nvPr>
            <p:ph type="title"/>
          </p:nvPr>
        </p:nvSpPr>
        <p:spPr>
          <a:xfrm>
            <a:off x="838200" y="459863"/>
            <a:ext cx="10515600" cy="1004594"/>
          </a:xfrm>
        </p:spPr>
        <p:txBody>
          <a:bodyPr>
            <a:normAutofit/>
          </a:bodyPr>
          <a:lstStyle/>
          <a:p>
            <a:pPr algn="ctr"/>
            <a:endParaRPr lang="en-AE" dirty="0">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3F8723D-0212-552C-E10D-4FB155C3EE91}"/>
              </a:ext>
            </a:extLst>
          </p:cNvPr>
          <p:cNvGraphicFramePr>
            <a:graphicFrameLocks noGrp="1"/>
          </p:cNvGraphicFramePr>
          <p:nvPr>
            <p:ph idx="1"/>
            <p:extLst>
              <p:ext uri="{D42A27DB-BD31-4B8C-83A1-F6EECF244321}">
                <p14:modId xmlns:p14="http://schemas.microsoft.com/office/powerpoint/2010/main" val="173307694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0114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1D5E0-E9C2-7FCC-C798-B8141A8ED038}"/>
              </a:ext>
            </a:extLst>
          </p:cNvPr>
          <p:cNvSpPr>
            <a:spLocks noGrp="1"/>
          </p:cNvSpPr>
          <p:nvPr>
            <p:ph type="title"/>
          </p:nvPr>
        </p:nvSpPr>
        <p:spPr>
          <a:xfrm>
            <a:off x="1102368" y="1877492"/>
            <a:ext cx="4030132" cy="3215373"/>
          </a:xfrm>
        </p:spPr>
        <p:txBody>
          <a:bodyPr>
            <a:normAutofit/>
          </a:bodyPr>
          <a:lstStyle/>
          <a:p>
            <a:pPr algn="ctr"/>
            <a:r>
              <a:rPr lang="en-US" b="1" dirty="0">
                <a:solidFill>
                  <a:srgbClr val="FFFFFF"/>
                </a:solidFill>
              </a:rPr>
              <a:t>Problem Statement</a:t>
            </a:r>
            <a:endParaRPr lang="en-AE" b="1" dirty="0">
              <a:solidFill>
                <a:srgbClr val="FFFFFF"/>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68D51C64-BF95-D9E5-76D3-C8D667DD8C43}"/>
              </a:ext>
            </a:extLst>
          </p:cNvPr>
          <p:cNvSpPr>
            <a:spLocks noGrp="1"/>
          </p:cNvSpPr>
          <p:nvPr>
            <p:ph idx="1"/>
          </p:nvPr>
        </p:nvSpPr>
        <p:spPr>
          <a:xfrm>
            <a:off x="5766318" y="1253331"/>
            <a:ext cx="6120882" cy="4351338"/>
          </a:xfrm>
        </p:spPr>
        <p:txBody>
          <a:bodyPr>
            <a:normAutofit/>
          </a:bodyPr>
          <a:lstStyle/>
          <a:p>
            <a:r>
              <a:rPr lang="en-US" dirty="0">
                <a:solidFill>
                  <a:schemeClr val="bg1"/>
                </a:solidFill>
              </a:rPr>
              <a:t>To provide an industry-ready solution to reduce the downtime required to maintain the machineries, while also ensuring the optimal working of machineries and reducing the expenses and safety risks associated with faulty and damaged machinery components.</a:t>
            </a:r>
            <a:endParaRPr lang="en-AE"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55791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8941-D92A-3C96-61A7-762EC6E00B5B}"/>
              </a:ext>
            </a:extLst>
          </p:cNvPr>
          <p:cNvSpPr>
            <a:spLocks noGrp="1"/>
          </p:cNvSpPr>
          <p:nvPr>
            <p:ph type="title"/>
          </p:nvPr>
        </p:nvSpPr>
        <p:spPr/>
        <p:txBody>
          <a:bodyPr>
            <a:normAutofit/>
          </a:bodyPr>
          <a:lstStyle/>
          <a:p>
            <a:r>
              <a:rPr lang="en-US" sz="4800" b="1" dirty="0"/>
              <a:t>Technical milestones</a:t>
            </a:r>
            <a:endParaRPr lang="en-AE" sz="4800" b="1" dirty="0"/>
          </a:p>
        </p:txBody>
      </p:sp>
      <p:sp>
        <p:nvSpPr>
          <p:cNvPr id="3" name="Content Placeholder 2">
            <a:extLst>
              <a:ext uri="{FF2B5EF4-FFF2-40B4-BE49-F238E27FC236}">
                <a16:creationId xmlns:a16="http://schemas.microsoft.com/office/drawing/2014/main" id="{24A70E79-8082-96D5-EB18-A2242715D267}"/>
              </a:ext>
            </a:extLst>
          </p:cNvPr>
          <p:cNvSpPr>
            <a:spLocks noGrp="1"/>
          </p:cNvSpPr>
          <p:nvPr>
            <p:ph idx="1"/>
          </p:nvPr>
        </p:nvSpPr>
        <p:spPr/>
        <p:txBody>
          <a:bodyPr/>
          <a:lstStyle/>
          <a:p>
            <a:r>
              <a:rPr lang="en-US" dirty="0"/>
              <a:t>To provide a solution to incomplete data that not only has missing values from independent features but also the target variable.</a:t>
            </a:r>
          </a:p>
          <a:p>
            <a:r>
              <a:rPr lang="en-US" dirty="0"/>
              <a:t>To fabricate a neural network that can perform multitasking where regression and classification is performed simultaneously while achieving the best results.</a:t>
            </a:r>
            <a:endParaRPr lang="en-AE" dirty="0"/>
          </a:p>
        </p:txBody>
      </p:sp>
    </p:spTree>
    <p:extLst>
      <p:ext uri="{BB962C8B-B14F-4D97-AF65-F5344CB8AC3E}">
        <p14:creationId xmlns:p14="http://schemas.microsoft.com/office/powerpoint/2010/main" val="3490088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7FC45-3D08-EC83-EA12-431F47143A1F}"/>
              </a:ext>
            </a:extLst>
          </p:cNvPr>
          <p:cNvSpPr>
            <a:spLocks noGrp="1"/>
          </p:cNvSpPr>
          <p:nvPr>
            <p:ph type="title"/>
          </p:nvPr>
        </p:nvSpPr>
        <p:spPr>
          <a:xfrm>
            <a:off x="710387" y="681037"/>
            <a:ext cx="5634161" cy="1788811"/>
          </a:xfrm>
        </p:spPr>
        <p:txBody>
          <a:bodyPr>
            <a:normAutofit/>
          </a:bodyPr>
          <a:lstStyle/>
          <a:p>
            <a:r>
              <a:rPr lang="en-US" sz="4000" b="1"/>
              <a:t>Dataset Description</a:t>
            </a:r>
            <a:endParaRPr lang="en-AE" sz="4000" b="1"/>
          </a:p>
        </p:txBody>
      </p:sp>
      <p:sp>
        <p:nvSpPr>
          <p:cNvPr id="3" name="Content Placeholder 2">
            <a:extLst>
              <a:ext uri="{FF2B5EF4-FFF2-40B4-BE49-F238E27FC236}">
                <a16:creationId xmlns:a16="http://schemas.microsoft.com/office/drawing/2014/main" id="{F134175C-3A39-8904-75A9-4F95A3349D67}"/>
              </a:ext>
            </a:extLst>
          </p:cNvPr>
          <p:cNvSpPr>
            <a:spLocks noGrp="1"/>
          </p:cNvSpPr>
          <p:nvPr>
            <p:ph idx="1"/>
          </p:nvPr>
        </p:nvSpPr>
        <p:spPr>
          <a:xfrm>
            <a:off x="710389" y="2630161"/>
            <a:ext cx="5634159" cy="3546801"/>
          </a:xfrm>
        </p:spPr>
        <p:txBody>
          <a:bodyPr>
            <a:normAutofit/>
          </a:bodyPr>
          <a:lstStyle/>
          <a:p>
            <a:r>
              <a:rPr lang="en-AE" sz="2000" dirty="0"/>
              <a:t>Features- 56 (52 sensors &amp; timestamp)</a:t>
            </a:r>
          </a:p>
          <a:p>
            <a:r>
              <a:rPr lang="en-AE" sz="2000" dirty="0"/>
              <a:t>Rows- 220320</a:t>
            </a:r>
          </a:p>
          <a:p>
            <a:r>
              <a:rPr lang="en-AE" sz="2000" dirty="0"/>
              <a:t>Data types- integer, float &amp; object</a:t>
            </a:r>
          </a:p>
          <a:p>
            <a:r>
              <a:rPr lang="en-AE" sz="2000" dirty="0"/>
              <a:t>Targets- Machine Status &amp; RUL</a:t>
            </a:r>
          </a:p>
          <a:p>
            <a:r>
              <a:rPr lang="en-AE" sz="2000" dirty="0"/>
              <a:t>Target type- categorical &amp; continuous</a:t>
            </a:r>
          </a:p>
          <a:p>
            <a:r>
              <a:rPr lang="en-AE" sz="2000" dirty="0"/>
              <a:t>Task type- classification and regression</a:t>
            </a:r>
          </a:p>
        </p:txBody>
      </p:sp>
      <p:pic>
        <p:nvPicPr>
          <p:cNvPr id="9" name="Picture 8">
            <a:extLst>
              <a:ext uri="{FF2B5EF4-FFF2-40B4-BE49-F238E27FC236}">
                <a16:creationId xmlns:a16="http://schemas.microsoft.com/office/drawing/2014/main" id="{0DE1748F-CB83-FB33-2B0C-55B168DAD7D1}"/>
              </a:ext>
            </a:extLst>
          </p:cNvPr>
          <p:cNvPicPr>
            <a:picLocks noChangeAspect="1"/>
          </p:cNvPicPr>
          <p:nvPr/>
        </p:nvPicPr>
        <p:blipFill rotWithShape="1">
          <a:blip r:embed="rId2"/>
          <a:srcRect t="2526" r="-2" b="7858"/>
          <a:stretch/>
        </p:blipFill>
        <p:spPr>
          <a:xfrm>
            <a:off x="6993488" y="804661"/>
            <a:ext cx="4480560" cy="5248656"/>
          </a:xfrm>
          <a:prstGeom prst="rect">
            <a:avLst/>
          </a:prstGeom>
          <a:effectLst/>
        </p:spPr>
      </p:pic>
    </p:spTree>
    <p:extLst>
      <p:ext uri="{BB962C8B-B14F-4D97-AF65-F5344CB8AC3E}">
        <p14:creationId xmlns:p14="http://schemas.microsoft.com/office/powerpoint/2010/main" val="379388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55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A1526-1B06-2195-415A-C0DB01915CD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Proposed Workflow</a:t>
            </a:r>
          </a:p>
        </p:txBody>
      </p:sp>
      <p:pic>
        <p:nvPicPr>
          <p:cNvPr id="4" name="Content Placeholder 3">
            <a:extLst>
              <a:ext uri="{FF2B5EF4-FFF2-40B4-BE49-F238E27FC236}">
                <a16:creationId xmlns:a16="http://schemas.microsoft.com/office/drawing/2014/main" id="{A1CE47D7-91ED-9FD5-531E-532E323DF9D0}"/>
              </a:ext>
            </a:extLst>
          </p:cNvPr>
          <p:cNvPicPr>
            <a:picLocks noGrp="1" noChangeAspect="1"/>
          </p:cNvPicPr>
          <p:nvPr>
            <p:ph idx="1"/>
          </p:nvPr>
        </p:nvPicPr>
        <p:blipFill>
          <a:blip r:embed="rId2"/>
          <a:stretch>
            <a:fillRect/>
          </a:stretch>
        </p:blipFill>
        <p:spPr>
          <a:xfrm>
            <a:off x="3732245" y="0"/>
            <a:ext cx="7107205" cy="6725930"/>
          </a:xfrm>
          <a:prstGeom prst="rect">
            <a:avLst/>
          </a:prstGeom>
        </p:spPr>
      </p:pic>
    </p:spTree>
    <p:extLst>
      <p:ext uri="{BB962C8B-B14F-4D97-AF65-F5344CB8AC3E}">
        <p14:creationId xmlns:p14="http://schemas.microsoft.com/office/powerpoint/2010/main" val="378596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06361CDD-2112-7263-DC18-2DC837AF8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23455"/>
            <a:ext cx="6496050" cy="683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36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png">
            <a:extLst>
              <a:ext uri="{FF2B5EF4-FFF2-40B4-BE49-F238E27FC236}">
                <a16:creationId xmlns:a16="http://schemas.microsoft.com/office/drawing/2014/main" id="{37945626-7085-E5D9-6266-D5254128D2E0}"/>
              </a:ext>
            </a:extLst>
          </p:cNvPr>
          <p:cNvPicPr>
            <a:picLocks noGrp="1"/>
          </p:cNvPicPr>
          <p:nvPr>
            <p:ph idx="1"/>
          </p:nvPr>
        </p:nvPicPr>
        <p:blipFill>
          <a:blip r:embed="rId2"/>
          <a:srcRect/>
          <a:stretch>
            <a:fillRect/>
          </a:stretch>
        </p:blipFill>
        <p:spPr>
          <a:xfrm>
            <a:off x="2567573" y="365125"/>
            <a:ext cx="7056853" cy="5811838"/>
          </a:xfrm>
          <a:prstGeom prst="rect">
            <a:avLst/>
          </a:prstGeom>
          <a:ln/>
        </p:spPr>
      </p:pic>
    </p:spTree>
    <p:extLst>
      <p:ext uri="{BB962C8B-B14F-4D97-AF65-F5344CB8AC3E}">
        <p14:creationId xmlns:p14="http://schemas.microsoft.com/office/powerpoint/2010/main" val="1879967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597</Words>
  <Application>Microsoft Office PowerPoint</Application>
  <PresentationFormat>Widescreen</PresentationFormat>
  <Paragraphs>46</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Predictive Maintenance on Water Pumps using semi-supervised learning and multitasking  Mohammed Akheel  - 23070149019 Aditya Anjanaikar      - 23070149001 Soham Navale            - 23070149022   Mentors Dr. Shivali Wagle Dr. Preksha</vt:lpstr>
      <vt:lpstr>Introduction</vt:lpstr>
      <vt:lpstr>PowerPoint Presentation</vt:lpstr>
      <vt:lpstr>Problem Statement</vt:lpstr>
      <vt:lpstr>Technical milestones</vt:lpstr>
      <vt:lpstr>Dataset Description</vt:lpstr>
      <vt:lpstr>Proposed Workflow</vt:lpstr>
      <vt:lpstr>PowerPoint Presentation</vt:lpstr>
      <vt:lpstr>PowerPoint Presentation</vt:lpstr>
      <vt:lpstr>Data pre-processing</vt:lpstr>
      <vt:lpstr>ANN description</vt:lpstr>
      <vt:lpstr>Flow of the Artificial Neural Network- ANN</vt:lpstr>
      <vt:lpstr>Evaluation – LOSS CURVE (RUL &amp; Status)</vt:lpstr>
      <vt:lpstr>Evaluation –Precision, Recall, F1-Score, Support</vt:lpstr>
      <vt:lpstr>DEPLOYMENT – Graphical User Interface</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 on Water Pumps using self learning and multitasking  Mohammed Akheel  - 23070149019 Aditya Anjanaikar      - 23070149001 Soham Navale            - 23070149022   Mentors Dr. Shivali Wagle Dr. Preksha</dc:title>
  <dc:creator>Mohammed Akheel S B</dc:creator>
  <cp:lastModifiedBy>Mohammed Akheel S B</cp:lastModifiedBy>
  <cp:revision>2</cp:revision>
  <dcterms:created xsi:type="dcterms:W3CDTF">2024-01-09T13:51:20Z</dcterms:created>
  <dcterms:modified xsi:type="dcterms:W3CDTF">2024-01-09T18:41:55Z</dcterms:modified>
</cp:coreProperties>
</file>